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Lst>
  <p:notesMasterIdLst>
    <p:notesMasterId r:id="rId35"/>
  </p:notesMasterIdLst>
  <p:sldIdLst>
    <p:sldId id="8125" r:id="rId5"/>
    <p:sldId id="8133" r:id="rId6"/>
    <p:sldId id="5777" r:id="rId7"/>
    <p:sldId id="8142" r:id="rId8"/>
    <p:sldId id="8143" r:id="rId9"/>
    <p:sldId id="8144" r:id="rId10"/>
    <p:sldId id="8152" r:id="rId11"/>
    <p:sldId id="8153" r:id="rId12"/>
    <p:sldId id="8145" r:id="rId13"/>
    <p:sldId id="8151" r:id="rId14"/>
    <p:sldId id="8128" r:id="rId15"/>
    <p:sldId id="8146" r:id="rId16"/>
    <p:sldId id="8147" r:id="rId17"/>
    <p:sldId id="8149" r:id="rId18"/>
    <p:sldId id="8150" r:id="rId19"/>
    <p:sldId id="8141" r:id="rId20"/>
    <p:sldId id="8154" r:id="rId21"/>
    <p:sldId id="8134" r:id="rId22"/>
    <p:sldId id="8138" r:id="rId23"/>
    <p:sldId id="8135" r:id="rId24"/>
    <p:sldId id="8155" r:id="rId25"/>
    <p:sldId id="8136" r:id="rId26"/>
    <p:sldId id="5783" r:id="rId27"/>
    <p:sldId id="5787" r:id="rId28"/>
    <p:sldId id="8121" r:id="rId29"/>
    <p:sldId id="8139" r:id="rId30"/>
    <p:sldId id="8131" r:id="rId31"/>
    <p:sldId id="5780" r:id="rId32"/>
    <p:sldId id="8140" r:id="rId33"/>
    <p:sldId id="57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77840C-232A-9C42-82F7-B12A1236FD5B}">
          <p14:sldIdLst>
            <p14:sldId id="8125"/>
            <p14:sldId id="8133"/>
            <p14:sldId id="5777"/>
            <p14:sldId id="8142"/>
            <p14:sldId id="8143"/>
            <p14:sldId id="8144"/>
            <p14:sldId id="8152"/>
            <p14:sldId id="8153"/>
            <p14:sldId id="8145"/>
            <p14:sldId id="8151"/>
            <p14:sldId id="8128"/>
            <p14:sldId id="8146"/>
            <p14:sldId id="8147"/>
            <p14:sldId id="8149"/>
            <p14:sldId id="8150"/>
            <p14:sldId id="8141"/>
            <p14:sldId id="8154"/>
            <p14:sldId id="8134"/>
            <p14:sldId id="8138"/>
            <p14:sldId id="8135"/>
            <p14:sldId id="8155"/>
            <p14:sldId id="8136"/>
            <p14:sldId id="5783"/>
            <p14:sldId id="5787"/>
            <p14:sldId id="8121"/>
            <p14:sldId id="8139"/>
            <p14:sldId id="8131"/>
            <p14:sldId id="5780"/>
            <p14:sldId id="8140"/>
            <p14:sldId id="5781"/>
          </p14:sldIdLst>
        </p14:section>
      </p14:sectionLst>
    </p:ext>
    <p:ext uri="{EFAFB233-063F-42B5-8137-9DF3F51BA10A}">
      <p15:sldGuideLst xmlns:p15="http://schemas.microsoft.com/office/powerpoint/2012/main">
        <p15:guide id="1" orient="horz" pos="96">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initials="D" lastIdx="4" clrIdx="0">
    <p:extLst>
      <p:ext uri="{19B8F6BF-5375-455C-9EA6-DF929625EA0E}">
        <p15:presenceInfo xmlns:p15="http://schemas.microsoft.com/office/powerpoint/2012/main" userId="Dani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11729-BAEE-4AF2-B395-E21D8A350303}" v="523" dt="2023-10-18T11:49:33.634"/>
    <p1510:client id="{68F49800-8963-498C-BE3D-C28878B4608A}" v="1033" dt="2023-10-18T11:22:53.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78" y="150"/>
      </p:cViewPr>
      <p:guideLst>
        <p:guide orient="horz" pos="96"/>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ícius - Supry X" userId="05278512-7479-4285-8e0e-6fa05981e5f0" providerId="ADAL" clId="{00311729-BAEE-4AF2-B395-E21D8A350303}"/>
    <pc:docChg chg="undo custSel addSld delSld modSld sldOrd modSection">
      <pc:chgData name="Vinícius - Supry X" userId="05278512-7479-4285-8e0e-6fa05981e5f0" providerId="ADAL" clId="{00311729-BAEE-4AF2-B395-E21D8A350303}" dt="2023-10-18T11:49:33.634" v="1334" actId="1076"/>
      <pc:docMkLst>
        <pc:docMk/>
      </pc:docMkLst>
      <pc:sldChg chg="ord">
        <pc:chgData name="Vinícius - Supry X" userId="05278512-7479-4285-8e0e-6fa05981e5f0" providerId="ADAL" clId="{00311729-BAEE-4AF2-B395-E21D8A350303}" dt="2023-10-17T18:12:59.284" v="1317"/>
        <pc:sldMkLst>
          <pc:docMk/>
          <pc:sldMk cId="3983074666" sldId="5780"/>
        </pc:sldMkLst>
      </pc:sldChg>
      <pc:sldChg chg="addSp delSp modSp mod ord">
        <pc:chgData name="Vinícius - Supry X" userId="05278512-7479-4285-8e0e-6fa05981e5f0" providerId="ADAL" clId="{00311729-BAEE-4AF2-B395-E21D8A350303}" dt="2023-10-17T11:59:00.170" v="25"/>
        <pc:sldMkLst>
          <pc:docMk/>
          <pc:sldMk cId="3083066779" sldId="8128"/>
        </pc:sldMkLst>
        <pc:spChg chg="del">
          <ac:chgData name="Vinícius - Supry X" userId="05278512-7479-4285-8e0e-6fa05981e5f0" providerId="ADAL" clId="{00311729-BAEE-4AF2-B395-E21D8A350303}" dt="2023-10-17T11:53:37.037" v="6" actId="478"/>
          <ac:spMkLst>
            <pc:docMk/>
            <pc:sldMk cId="3083066779" sldId="8128"/>
            <ac:spMk id="3" creationId="{D000F125-359B-49FE-C8C0-673157FAFB33}"/>
          </ac:spMkLst>
        </pc:spChg>
        <pc:spChg chg="del mod">
          <ac:chgData name="Vinícius - Supry X" userId="05278512-7479-4285-8e0e-6fa05981e5f0" providerId="ADAL" clId="{00311729-BAEE-4AF2-B395-E21D8A350303}" dt="2023-10-17T11:53:33.001" v="3" actId="478"/>
          <ac:spMkLst>
            <pc:docMk/>
            <pc:sldMk cId="3083066779" sldId="8128"/>
            <ac:spMk id="4" creationId="{6497B2E0-6032-17DD-2E7D-1420BBFD4C13}"/>
          </ac:spMkLst>
        </pc:spChg>
        <pc:spChg chg="add del">
          <ac:chgData name="Vinícius - Supry X" userId="05278512-7479-4285-8e0e-6fa05981e5f0" providerId="ADAL" clId="{00311729-BAEE-4AF2-B395-E21D8A350303}" dt="2023-10-17T11:56:25.204" v="16"/>
          <ac:spMkLst>
            <pc:docMk/>
            <pc:sldMk cId="3083066779" sldId="8128"/>
            <ac:spMk id="5" creationId="{7C931483-6E81-F901-874B-DA0F64466A25}"/>
          </ac:spMkLst>
        </pc:spChg>
        <pc:spChg chg="del">
          <ac:chgData name="Vinícius - Supry X" userId="05278512-7479-4285-8e0e-6fa05981e5f0" providerId="ADAL" clId="{00311729-BAEE-4AF2-B395-E21D8A350303}" dt="2023-10-17T11:53:40.860" v="8" actId="478"/>
          <ac:spMkLst>
            <pc:docMk/>
            <pc:sldMk cId="3083066779" sldId="8128"/>
            <ac:spMk id="10" creationId="{0BD55BB2-598D-0AF6-296E-9DA45BF73360}"/>
          </ac:spMkLst>
        </pc:spChg>
        <pc:spChg chg="del">
          <ac:chgData name="Vinícius - Supry X" userId="05278512-7479-4285-8e0e-6fa05981e5f0" providerId="ADAL" clId="{00311729-BAEE-4AF2-B395-E21D8A350303}" dt="2023-10-17T11:53:35.629" v="5" actId="478"/>
          <ac:spMkLst>
            <pc:docMk/>
            <pc:sldMk cId="3083066779" sldId="8128"/>
            <ac:spMk id="20" creationId="{9F573DCC-42A5-7DC9-999D-C64DCC6EBEA2}"/>
          </ac:spMkLst>
        </pc:spChg>
        <pc:spChg chg="del">
          <ac:chgData name="Vinícius - Supry X" userId="05278512-7479-4285-8e0e-6fa05981e5f0" providerId="ADAL" clId="{00311729-BAEE-4AF2-B395-E21D8A350303}" dt="2023-10-17T11:53:49.477" v="13" actId="478"/>
          <ac:spMkLst>
            <pc:docMk/>
            <pc:sldMk cId="3083066779" sldId="8128"/>
            <ac:spMk id="22" creationId="{737AF2EB-176C-83B9-2B61-1647FAB187D1}"/>
          </ac:spMkLst>
        </pc:spChg>
        <pc:spChg chg="del">
          <ac:chgData name="Vinícius - Supry X" userId="05278512-7479-4285-8e0e-6fa05981e5f0" providerId="ADAL" clId="{00311729-BAEE-4AF2-B395-E21D8A350303}" dt="2023-10-17T11:53:47.068" v="12" actId="478"/>
          <ac:spMkLst>
            <pc:docMk/>
            <pc:sldMk cId="3083066779" sldId="8128"/>
            <ac:spMk id="23" creationId="{3C27C546-4E6A-4987-107B-E6CC37075E25}"/>
          </ac:spMkLst>
        </pc:spChg>
        <pc:picChg chg="del">
          <ac:chgData name="Vinícius - Supry X" userId="05278512-7479-4285-8e0e-6fa05981e5f0" providerId="ADAL" clId="{00311729-BAEE-4AF2-B395-E21D8A350303}" dt="2023-10-17T11:53:38.540" v="7" actId="478"/>
          <ac:picMkLst>
            <pc:docMk/>
            <pc:sldMk cId="3083066779" sldId="8128"/>
            <ac:picMk id="6" creationId="{46910D28-E583-3C43-ED81-5FCCDE449698}"/>
          </ac:picMkLst>
        </pc:picChg>
        <pc:picChg chg="del">
          <ac:chgData name="Vinícius - Supry X" userId="05278512-7479-4285-8e0e-6fa05981e5f0" providerId="ADAL" clId="{00311729-BAEE-4AF2-B395-E21D8A350303}" dt="2023-10-17T11:53:43.932" v="10" actId="478"/>
          <ac:picMkLst>
            <pc:docMk/>
            <pc:sldMk cId="3083066779" sldId="8128"/>
            <ac:picMk id="7" creationId="{87B4C3FF-4490-B166-89DC-B24BCD75BBF4}"/>
          </ac:picMkLst>
        </pc:picChg>
        <pc:picChg chg="add del">
          <ac:chgData name="Vinícius - Supry X" userId="05278512-7479-4285-8e0e-6fa05981e5f0" providerId="ADAL" clId="{00311729-BAEE-4AF2-B395-E21D8A350303}" dt="2023-10-17T11:57:23.702" v="18" actId="22"/>
          <ac:picMkLst>
            <pc:docMk/>
            <pc:sldMk cId="3083066779" sldId="8128"/>
            <ac:picMk id="9" creationId="{5899E1EC-7300-51A5-73AC-B3E845E68583}"/>
          </ac:picMkLst>
        </pc:picChg>
        <pc:picChg chg="del">
          <ac:chgData name="Vinícius - Supry X" userId="05278512-7479-4285-8e0e-6fa05981e5f0" providerId="ADAL" clId="{00311729-BAEE-4AF2-B395-E21D8A350303}" dt="2023-10-17T11:53:28.180" v="1" actId="478"/>
          <ac:picMkLst>
            <pc:docMk/>
            <pc:sldMk cId="3083066779" sldId="8128"/>
            <ac:picMk id="12" creationId="{F7A03CDC-2FB7-7D50-5DCD-62C36EEE77B9}"/>
          </ac:picMkLst>
        </pc:picChg>
        <pc:picChg chg="add mod">
          <ac:chgData name="Vinícius - Supry X" userId="05278512-7479-4285-8e0e-6fa05981e5f0" providerId="ADAL" clId="{00311729-BAEE-4AF2-B395-E21D8A350303}" dt="2023-10-17T11:58:17.801" v="21" actId="1076"/>
          <ac:picMkLst>
            <pc:docMk/>
            <pc:sldMk cId="3083066779" sldId="8128"/>
            <ac:picMk id="13" creationId="{46918EE2-CE47-43FC-ED2A-7698122ECC10}"/>
          </ac:picMkLst>
        </pc:picChg>
        <pc:picChg chg="del">
          <ac:chgData name="Vinícius - Supry X" userId="05278512-7479-4285-8e0e-6fa05981e5f0" providerId="ADAL" clId="{00311729-BAEE-4AF2-B395-E21D8A350303}" dt="2023-10-17T11:53:42.666" v="9" actId="478"/>
          <ac:picMkLst>
            <pc:docMk/>
            <pc:sldMk cId="3083066779" sldId="8128"/>
            <ac:picMk id="3076" creationId="{3D24C97B-FF23-BDC7-3123-709C1A54E6F4}"/>
          </ac:picMkLst>
        </pc:picChg>
        <pc:picChg chg="del">
          <ac:chgData name="Vinícius - Supry X" userId="05278512-7479-4285-8e0e-6fa05981e5f0" providerId="ADAL" clId="{00311729-BAEE-4AF2-B395-E21D8A350303}" dt="2023-10-17T11:53:34.436" v="4" actId="478"/>
          <ac:picMkLst>
            <pc:docMk/>
            <pc:sldMk cId="3083066779" sldId="8128"/>
            <ac:picMk id="3078" creationId="{B69F292D-605E-6CA3-2F7F-50BACD0DC277}"/>
          </ac:picMkLst>
        </pc:picChg>
        <pc:picChg chg="del">
          <ac:chgData name="Vinícius - Supry X" userId="05278512-7479-4285-8e0e-6fa05981e5f0" providerId="ADAL" clId="{00311729-BAEE-4AF2-B395-E21D8A350303}" dt="2023-10-17T11:53:51.579" v="14" actId="478"/>
          <ac:picMkLst>
            <pc:docMk/>
            <pc:sldMk cId="3083066779" sldId="8128"/>
            <ac:picMk id="3080" creationId="{44A445AD-D5B4-D86E-ED9A-6F121D95DCBC}"/>
          </ac:picMkLst>
        </pc:picChg>
        <pc:picChg chg="del">
          <ac:chgData name="Vinícius - Supry X" userId="05278512-7479-4285-8e0e-6fa05981e5f0" providerId="ADAL" clId="{00311729-BAEE-4AF2-B395-E21D8A350303}" dt="2023-10-17T11:53:45.524" v="11" actId="478"/>
          <ac:picMkLst>
            <pc:docMk/>
            <pc:sldMk cId="3083066779" sldId="8128"/>
            <ac:picMk id="3085" creationId="{47CC026D-6C37-0D78-9EFD-EB13C62391FD}"/>
          </ac:picMkLst>
        </pc:picChg>
      </pc:sldChg>
      <pc:sldChg chg="modSp mod">
        <pc:chgData name="Vinícius - Supry X" userId="05278512-7479-4285-8e0e-6fa05981e5f0" providerId="ADAL" clId="{00311729-BAEE-4AF2-B395-E21D8A350303}" dt="2023-10-17T17:22:11.543" v="1297" actId="20577"/>
        <pc:sldMkLst>
          <pc:docMk/>
          <pc:sldMk cId="811385837" sldId="8133"/>
        </pc:sldMkLst>
        <pc:spChg chg="mod">
          <ac:chgData name="Vinícius - Supry X" userId="05278512-7479-4285-8e0e-6fa05981e5f0" providerId="ADAL" clId="{00311729-BAEE-4AF2-B395-E21D8A350303}" dt="2023-10-17T17:21:41.929" v="1279" actId="404"/>
          <ac:spMkLst>
            <pc:docMk/>
            <pc:sldMk cId="811385837" sldId="8133"/>
            <ac:spMk id="9" creationId="{A8723CFF-F21B-D89D-124D-15CFF43F5FDC}"/>
          </ac:spMkLst>
        </pc:spChg>
        <pc:spChg chg="mod">
          <ac:chgData name="Vinícius - Supry X" userId="05278512-7479-4285-8e0e-6fa05981e5f0" providerId="ADAL" clId="{00311729-BAEE-4AF2-B395-E21D8A350303}" dt="2023-10-17T17:22:11.543" v="1297" actId="20577"/>
          <ac:spMkLst>
            <pc:docMk/>
            <pc:sldMk cId="811385837" sldId="8133"/>
            <ac:spMk id="11" creationId="{0001AC65-FF61-A1EB-2985-8058CC24172E}"/>
          </ac:spMkLst>
        </pc:spChg>
      </pc:sldChg>
      <pc:sldChg chg="add">
        <pc:chgData name="Vinícius - Supry X" userId="05278512-7479-4285-8e0e-6fa05981e5f0" providerId="ADAL" clId="{00311729-BAEE-4AF2-B395-E21D8A350303}" dt="2023-10-17T11:53:24.461" v="0"/>
        <pc:sldMkLst>
          <pc:docMk/>
          <pc:sldMk cId="2937059092" sldId="8141"/>
        </pc:sldMkLst>
      </pc:sldChg>
      <pc:sldChg chg="addSp delSp modSp add mod">
        <pc:chgData name="Vinícius - Supry X" userId="05278512-7479-4285-8e0e-6fa05981e5f0" providerId="ADAL" clId="{00311729-BAEE-4AF2-B395-E21D8A350303}" dt="2023-10-17T12:00:34.146" v="75" actId="1076"/>
        <pc:sldMkLst>
          <pc:docMk/>
          <pc:sldMk cId="2815735355" sldId="8142"/>
        </pc:sldMkLst>
        <pc:spChg chg="add mod">
          <ac:chgData name="Vinícius - Supry X" userId="05278512-7479-4285-8e0e-6fa05981e5f0" providerId="ADAL" clId="{00311729-BAEE-4AF2-B395-E21D8A350303}" dt="2023-10-17T11:59:34.121" v="70" actId="1076"/>
          <ac:spMkLst>
            <pc:docMk/>
            <pc:sldMk cId="2815735355" sldId="8142"/>
            <ac:spMk id="3" creationId="{BE8BE30A-F9D2-83F6-978E-4BD92D3C8CBC}"/>
          </ac:spMkLst>
        </pc:spChg>
        <pc:picChg chg="add mod">
          <ac:chgData name="Vinícius - Supry X" userId="05278512-7479-4285-8e0e-6fa05981e5f0" providerId="ADAL" clId="{00311729-BAEE-4AF2-B395-E21D8A350303}" dt="2023-10-17T12:00:34.146" v="75" actId="1076"/>
          <ac:picMkLst>
            <pc:docMk/>
            <pc:sldMk cId="2815735355" sldId="8142"/>
            <ac:picMk id="5" creationId="{24339257-92F5-3DAF-3341-54DF4C802ABD}"/>
          </ac:picMkLst>
        </pc:picChg>
        <pc:picChg chg="del">
          <ac:chgData name="Vinícius - Supry X" userId="05278512-7479-4285-8e0e-6fa05981e5f0" providerId="ADAL" clId="{00311729-BAEE-4AF2-B395-E21D8A350303}" dt="2023-10-17T11:58:52.811" v="23" actId="478"/>
          <ac:picMkLst>
            <pc:docMk/>
            <pc:sldMk cId="2815735355" sldId="8142"/>
            <ac:picMk id="13" creationId="{46918EE2-CE47-43FC-ED2A-7698122ECC10}"/>
          </ac:picMkLst>
        </pc:picChg>
      </pc:sldChg>
      <pc:sldChg chg="addSp delSp modSp add mod">
        <pc:chgData name="Vinícius - Supry X" userId="05278512-7479-4285-8e0e-6fa05981e5f0" providerId="ADAL" clId="{00311729-BAEE-4AF2-B395-E21D8A350303}" dt="2023-10-17T17:24:43.489" v="1315" actId="1076"/>
        <pc:sldMkLst>
          <pc:docMk/>
          <pc:sldMk cId="2864204585" sldId="8143"/>
        </pc:sldMkLst>
        <pc:spChg chg="mod">
          <ac:chgData name="Vinícius - Supry X" userId="05278512-7479-4285-8e0e-6fa05981e5f0" providerId="ADAL" clId="{00311729-BAEE-4AF2-B395-E21D8A350303}" dt="2023-10-17T17:07:39.589" v="1031" actId="255"/>
          <ac:spMkLst>
            <pc:docMk/>
            <pc:sldMk cId="2864204585" sldId="8143"/>
            <ac:spMk id="3" creationId="{BE8BE30A-F9D2-83F6-978E-4BD92D3C8CBC}"/>
          </ac:spMkLst>
        </pc:spChg>
        <pc:picChg chg="del">
          <ac:chgData name="Vinícius - Supry X" userId="05278512-7479-4285-8e0e-6fa05981e5f0" providerId="ADAL" clId="{00311729-BAEE-4AF2-B395-E21D8A350303}" dt="2023-10-17T12:02:23.747" v="87" actId="478"/>
          <ac:picMkLst>
            <pc:docMk/>
            <pc:sldMk cId="2864204585" sldId="8143"/>
            <ac:picMk id="5" creationId="{24339257-92F5-3DAF-3341-54DF4C802ABD}"/>
          </ac:picMkLst>
        </pc:picChg>
        <pc:picChg chg="add del mod">
          <ac:chgData name="Vinícius - Supry X" userId="05278512-7479-4285-8e0e-6fa05981e5f0" providerId="ADAL" clId="{00311729-BAEE-4AF2-B395-E21D8A350303}" dt="2023-10-17T12:03:55.650" v="138" actId="478"/>
          <ac:picMkLst>
            <pc:docMk/>
            <pc:sldMk cId="2864204585" sldId="8143"/>
            <ac:picMk id="6" creationId="{AB8F9367-5727-8595-922A-1CABE716F297}"/>
          </ac:picMkLst>
        </pc:picChg>
        <pc:picChg chg="add del mod">
          <ac:chgData name="Vinícius - Supry X" userId="05278512-7479-4285-8e0e-6fa05981e5f0" providerId="ADAL" clId="{00311729-BAEE-4AF2-B395-E21D8A350303}" dt="2023-10-17T17:24:43.489" v="1315" actId="1076"/>
          <ac:picMkLst>
            <pc:docMk/>
            <pc:sldMk cId="2864204585" sldId="8143"/>
            <ac:picMk id="8" creationId="{8A2998E4-3EAF-C06E-E7D4-7FA21DB3E7A4}"/>
          </ac:picMkLst>
        </pc:picChg>
      </pc:sldChg>
      <pc:sldChg chg="delSp modSp add mod">
        <pc:chgData name="Vinícius - Supry X" userId="05278512-7479-4285-8e0e-6fa05981e5f0" providerId="ADAL" clId="{00311729-BAEE-4AF2-B395-E21D8A350303}" dt="2023-10-17T17:07:28.559" v="1029" actId="255"/>
        <pc:sldMkLst>
          <pc:docMk/>
          <pc:sldMk cId="1016746272" sldId="8144"/>
        </pc:sldMkLst>
        <pc:spChg chg="mod">
          <ac:chgData name="Vinícius - Supry X" userId="05278512-7479-4285-8e0e-6fa05981e5f0" providerId="ADAL" clId="{00311729-BAEE-4AF2-B395-E21D8A350303}" dt="2023-10-17T17:07:28.559" v="1029" actId="255"/>
          <ac:spMkLst>
            <pc:docMk/>
            <pc:sldMk cId="1016746272" sldId="8144"/>
            <ac:spMk id="3" creationId="{BE8BE30A-F9D2-83F6-978E-4BD92D3C8CBC}"/>
          </ac:spMkLst>
        </pc:spChg>
        <pc:picChg chg="del">
          <ac:chgData name="Vinícius - Supry X" userId="05278512-7479-4285-8e0e-6fa05981e5f0" providerId="ADAL" clId="{00311729-BAEE-4AF2-B395-E21D8A350303}" dt="2023-10-17T12:07:30.226" v="316" actId="478"/>
          <ac:picMkLst>
            <pc:docMk/>
            <pc:sldMk cId="1016746272" sldId="8144"/>
            <ac:picMk id="8" creationId="{8A2998E4-3EAF-C06E-E7D4-7FA21DB3E7A4}"/>
          </ac:picMkLst>
        </pc:picChg>
      </pc:sldChg>
      <pc:sldChg chg="addSp modSp add mod">
        <pc:chgData name="Vinícius - Supry X" userId="05278512-7479-4285-8e0e-6fa05981e5f0" providerId="ADAL" clId="{00311729-BAEE-4AF2-B395-E21D8A350303}" dt="2023-10-17T17:07:48.999" v="1032" actId="255"/>
        <pc:sldMkLst>
          <pc:docMk/>
          <pc:sldMk cId="1420190301" sldId="8145"/>
        </pc:sldMkLst>
        <pc:spChg chg="mod">
          <ac:chgData name="Vinícius - Supry X" userId="05278512-7479-4285-8e0e-6fa05981e5f0" providerId="ADAL" clId="{00311729-BAEE-4AF2-B395-E21D8A350303}" dt="2023-10-17T17:07:48.999" v="1032" actId="255"/>
          <ac:spMkLst>
            <pc:docMk/>
            <pc:sldMk cId="1420190301" sldId="8145"/>
            <ac:spMk id="3" creationId="{BE8BE30A-F9D2-83F6-978E-4BD92D3C8CBC}"/>
          </ac:spMkLst>
        </pc:spChg>
        <pc:picChg chg="add mod">
          <ac:chgData name="Vinícius - Supry X" userId="05278512-7479-4285-8e0e-6fa05981e5f0" providerId="ADAL" clId="{00311729-BAEE-4AF2-B395-E21D8A350303}" dt="2023-10-17T12:15:43.678" v="452" actId="1076"/>
          <ac:picMkLst>
            <pc:docMk/>
            <pc:sldMk cId="1420190301" sldId="8145"/>
            <ac:picMk id="5" creationId="{5A1BFA3A-08E1-9772-6A70-F38293D57F5B}"/>
          </ac:picMkLst>
        </pc:picChg>
      </pc:sldChg>
      <pc:sldChg chg="addSp modSp add mod ord">
        <pc:chgData name="Vinícius - Supry X" userId="05278512-7479-4285-8e0e-6fa05981e5f0" providerId="ADAL" clId="{00311729-BAEE-4AF2-B395-E21D8A350303}" dt="2023-10-17T16:28:32.081" v="582" actId="6549"/>
        <pc:sldMkLst>
          <pc:docMk/>
          <pc:sldMk cId="2728461828" sldId="8146"/>
        </pc:sldMkLst>
        <pc:spChg chg="mod">
          <ac:chgData name="Vinícius - Supry X" userId="05278512-7479-4285-8e0e-6fa05981e5f0" providerId="ADAL" clId="{00311729-BAEE-4AF2-B395-E21D8A350303}" dt="2023-10-17T16:28:32.081" v="582" actId="6549"/>
          <ac:spMkLst>
            <pc:docMk/>
            <pc:sldMk cId="2728461828" sldId="8146"/>
            <ac:spMk id="3" creationId="{BE8BE30A-F9D2-83F6-978E-4BD92D3C8CBC}"/>
          </ac:spMkLst>
        </pc:spChg>
        <pc:picChg chg="add mod">
          <ac:chgData name="Vinícius - Supry X" userId="05278512-7479-4285-8e0e-6fa05981e5f0" providerId="ADAL" clId="{00311729-BAEE-4AF2-B395-E21D8A350303}" dt="2023-10-17T12:16:18.514" v="465" actId="1076"/>
          <ac:picMkLst>
            <pc:docMk/>
            <pc:sldMk cId="2728461828" sldId="8146"/>
            <ac:picMk id="4" creationId="{C644EEE1-B0A1-E594-C31D-1ABA3D94C65F}"/>
          </ac:picMkLst>
        </pc:picChg>
      </pc:sldChg>
      <pc:sldChg chg="addSp modSp add mod">
        <pc:chgData name="Vinícius - Supry X" userId="05278512-7479-4285-8e0e-6fa05981e5f0" providerId="ADAL" clId="{00311729-BAEE-4AF2-B395-E21D8A350303}" dt="2023-10-18T11:49:33.634" v="1334" actId="1076"/>
        <pc:sldMkLst>
          <pc:docMk/>
          <pc:sldMk cId="3927082131" sldId="8147"/>
        </pc:sldMkLst>
        <pc:spChg chg="mod">
          <ac:chgData name="Vinícius - Supry X" userId="05278512-7479-4285-8e0e-6fa05981e5f0" providerId="ADAL" clId="{00311729-BAEE-4AF2-B395-E21D8A350303}" dt="2023-10-18T11:49:16.022" v="1333" actId="1076"/>
          <ac:spMkLst>
            <pc:docMk/>
            <pc:sldMk cId="3927082131" sldId="8147"/>
            <ac:spMk id="3" creationId="{BE8BE30A-F9D2-83F6-978E-4BD92D3C8CBC}"/>
          </ac:spMkLst>
        </pc:spChg>
        <pc:picChg chg="add mod">
          <ac:chgData name="Vinícius - Supry X" userId="05278512-7479-4285-8e0e-6fa05981e5f0" providerId="ADAL" clId="{00311729-BAEE-4AF2-B395-E21D8A350303}" dt="2023-10-18T11:49:33.634" v="1334" actId="1076"/>
          <ac:picMkLst>
            <pc:docMk/>
            <pc:sldMk cId="3927082131" sldId="8147"/>
            <ac:picMk id="2050" creationId="{1346591A-F98D-6F6C-9A12-58E51D3BA094}"/>
          </ac:picMkLst>
        </pc:picChg>
      </pc:sldChg>
      <pc:sldChg chg="addSp delSp modSp add del mod">
        <pc:chgData name="Vinícius - Supry X" userId="05278512-7479-4285-8e0e-6fa05981e5f0" providerId="ADAL" clId="{00311729-BAEE-4AF2-B395-E21D8A350303}" dt="2023-10-18T11:48:49.682" v="1318" actId="47"/>
        <pc:sldMkLst>
          <pc:docMk/>
          <pc:sldMk cId="2981935105" sldId="8148"/>
        </pc:sldMkLst>
        <pc:spChg chg="del mod">
          <ac:chgData name="Vinícius - Supry X" userId="05278512-7479-4285-8e0e-6fa05981e5f0" providerId="ADAL" clId="{00311729-BAEE-4AF2-B395-E21D8A350303}" dt="2023-10-17T17:12:31.795" v="1037" actId="478"/>
          <ac:spMkLst>
            <pc:docMk/>
            <pc:sldMk cId="2981935105" sldId="8148"/>
            <ac:spMk id="3" creationId="{BE8BE30A-F9D2-83F6-978E-4BD92D3C8CBC}"/>
          </ac:spMkLst>
        </pc:spChg>
        <pc:spChg chg="add mod">
          <ac:chgData name="Vinícius - Supry X" userId="05278512-7479-4285-8e0e-6fa05981e5f0" providerId="ADAL" clId="{00311729-BAEE-4AF2-B395-E21D8A350303}" dt="2023-10-17T17:12:40.789" v="1059" actId="20577"/>
          <ac:spMkLst>
            <pc:docMk/>
            <pc:sldMk cId="2981935105" sldId="8148"/>
            <ac:spMk id="5" creationId="{B2891129-151D-7C07-31C5-7198DBE2457E}"/>
          </ac:spMkLst>
        </pc:spChg>
        <pc:picChg chg="del">
          <ac:chgData name="Vinícius - Supry X" userId="05278512-7479-4285-8e0e-6fa05981e5f0" providerId="ADAL" clId="{00311729-BAEE-4AF2-B395-E21D8A350303}" dt="2023-10-17T12:28:35.602" v="482" actId="478"/>
          <ac:picMkLst>
            <pc:docMk/>
            <pc:sldMk cId="2981935105" sldId="8148"/>
            <ac:picMk id="2050" creationId="{1346591A-F98D-6F6C-9A12-58E51D3BA094}"/>
          </ac:picMkLst>
        </pc:picChg>
        <pc:picChg chg="add mod">
          <ac:chgData name="Vinícius - Supry X" userId="05278512-7479-4285-8e0e-6fa05981e5f0" providerId="ADAL" clId="{00311729-BAEE-4AF2-B395-E21D8A350303}" dt="2023-10-17T16:27:43.693" v="565" actId="1076"/>
          <ac:picMkLst>
            <pc:docMk/>
            <pc:sldMk cId="2981935105" sldId="8148"/>
            <ac:picMk id="8194" creationId="{96CDD2E4-1B7D-898A-945F-85AF45AAD8A8}"/>
          </ac:picMkLst>
        </pc:picChg>
      </pc:sldChg>
      <pc:sldChg chg="addSp delSp modSp add mod">
        <pc:chgData name="Vinícius - Supry X" userId="05278512-7479-4285-8e0e-6fa05981e5f0" providerId="ADAL" clId="{00311729-BAEE-4AF2-B395-E21D8A350303}" dt="2023-10-17T16:37:21.233" v="588" actId="1076"/>
        <pc:sldMkLst>
          <pc:docMk/>
          <pc:sldMk cId="1037230964" sldId="8149"/>
        </pc:sldMkLst>
        <pc:spChg chg="del">
          <ac:chgData name="Vinícius - Supry X" userId="05278512-7479-4285-8e0e-6fa05981e5f0" providerId="ADAL" clId="{00311729-BAEE-4AF2-B395-E21D8A350303}" dt="2023-10-17T16:37:18.241" v="587" actId="478"/>
          <ac:spMkLst>
            <pc:docMk/>
            <pc:sldMk cId="1037230964" sldId="8149"/>
            <ac:spMk id="3" creationId="{BE8BE30A-F9D2-83F6-978E-4BD92D3C8CBC}"/>
          </ac:spMkLst>
        </pc:spChg>
        <pc:picChg chg="del">
          <ac:chgData name="Vinícius - Supry X" userId="05278512-7479-4285-8e0e-6fa05981e5f0" providerId="ADAL" clId="{00311729-BAEE-4AF2-B395-E21D8A350303}" dt="2023-10-17T16:37:12.943" v="584" actId="478"/>
          <ac:picMkLst>
            <pc:docMk/>
            <pc:sldMk cId="1037230964" sldId="8149"/>
            <ac:picMk id="8194" creationId="{96CDD2E4-1B7D-898A-945F-85AF45AAD8A8}"/>
          </ac:picMkLst>
        </pc:picChg>
        <pc:picChg chg="add mod">
          <ac:chgData name="Vinícius - Supry X" userId="05278512-7479-4285-8e0e-6fa05981e5f0" providerId="ADAL" clId="{00311729-BAEE-4AF2-B395-E21D8A350303}" dt="2023-10-17T16:37:21.233" v="588" actId="1076"/>
          <ac:picMkLst>
            <pc:docMk/>
            <pc:sldMk cId="1037230964" sldId="8149"/>
            <ac:picMk id="9218" creationId="{A4CEAEC5-EA06-BCF6-1A79-02C29A9233BE}"/>
          </ac:picMkLst>
        </pc:picChg>
      </pc:sldChg>
      <pc:sldChg chg="addSp delSp add">
        <pc:chgData name="Vinícius - Supry X" userId="05278512-7479-4285-8e0e-6fa05981e5f0" providerId="ADAL" clId="{00311729-BAEE-4AF2-B395-E21D8A350303}" dt="2023-10-17T16:38:01.459" v="591"/>
        <pc:sldMkLst>
          <pc:docMk/>
          <pc:sldMk cId="3689600757" sldId="8150"/>
        </pc:sldMkLst>
        <pc:picChg chg="del">
          <ac:chgData name="Vinícius - Supry X" userId="05278512-7479-4285-8e0e-6fa05981e5f0" providerId="ADAL" clId="{00311729-BAEE-4AF2-B395-E21D8A350303}" dt="2023-10-17T16:37:25.801" v="590" actId="478"/>
          <ac:picMkLst>
            <pc:docMk/>
            <pc:sldMk cId="3689600757" sldId="8150"/>
            <ac:picMk id="9218" creationId="{A4CEAEC5-EA06-BCF6-1A79-02C29A9233BE}"/>
          </ac:picMkLst>
        </pc:picChg>
        <pc:picChg chg="add">
          <ac:chgData name="Vinícius - Supry X" userId="05278512-7479-4285-8e0e-6fa05981e5f0" providerId="ADAL" clId="{00311729-BAEE-4AF2-B395-E21D8A350303}" dt="2023-10-17T16:38:01.459" v="591"/>
          <ac:picMkLst>
            <pc:docMk/>
            <pc:sldMk cId="3689600757" sldId="8150"/>
            <ac:picMk id="10242" creationId="{9192A6F4-EF8E-A307-B911-8E8767028B2B}"/>
          </ac:picMkLst>
        </pc:picChg>
      </pc:sldChg>
      <pc:sldChg chg="modSp add mod">
        <pc:chgData name="Vinícius - Supry X" userId="05278512-7479-4285-8e0e-6fa05981e5f0" providerId="ADAL" clId="{00311729-BAEE-4AF2-B395-E21D8A350303}" dt="2023-10-17T17:07:55.320" v="1033" actId="255"/>
        <pc:sldMkLst>
          <pc:docMk/>
          <pc:sldMk cId="1843964253" sldId="8151"/>
        </pc:sldMkLst>
        <pc:spChg chg="mod">
          <ac:chgData name="Vinícius - Supry X" userId="05278512-7479-4285-8e0e-6fa05981e5f0" providerId="ADAL" clId="{00311729-BAEE-4AF2-B395-E21D8A350303}" dt="2023-10-17T17:07:55.320" v="1033" actId="255"/>
          <ac:spMkLst>
            <pc:docMk/>
            <pc:sldMk cId="1843964253" sldId="8151"/>
            <ac:spMk id="3" creationId="{BE8BE30A-F9D2-83F6-978E-4BD92D3C8CBC}"/>
          </ac:spMkLst>
        </pc:spChg>
      </pc:sldChg>
      <pc:sldChg chg="addSp delSp modSp add mod">
        <pc:chgData name="Vinícius - Supry X" userId="05278512-7479-4285-8e0e-6fa05981e5f0" providerId="ADAL" clId="{00311729-BAEE-4AF2-B395-E21D8A350303}" dt="2023-10-17T17:24:02.834" v="1308" actId="6549"/>
        <pc:sldMkLst>
          <pc:docMk/>
          <pc:sldMk cId="4065287628" sldId="8152"/>
        </pc:sldMkLst>
        <pc:spChg chg="mod">
          <ac:chgData name="Vinícius - Supry X" userId="05278512-7479-4285-8e0e-6fa05981e5f0" providerId="ADAL" clId="{00311729-BAEE-4AF2-B395-E21D8A350303}" dt="2023-10-17T17:24:02.834" v="1308" actId="6549"/>
          <ac:spMkLst>
            <pc:docMk/>
            <pc:sldMk cId="4065287628" sldId="8152"/>
            <ac:spMk id="3" creationId="{BE8BE30A-F9D2-83F6-978E-4BD92D3C8CBC}"/>
          </ac:spMkLst>
        </pc:spChg>
        <pc:spChg chg="add del mod">
          <ac:chgData name="Vinícius - Supry X" userId="05278512-7479-4285-8e0e-6fa05981e5f0" providerId="ADAL" clId="{00311729-BAEE-4AF2-B395-E21D8A350303}" dt="2023-10-17T17:23:55.251" v="1301" actId="478"/>
          <ac:spMkLst>
            <pc:docMk/>
            <pc:sldMk cId="4065287628" sldId="8152"/>
            <ac:spMk id="4" creationId="{683279B9-3BA8-56E2-284D-B2A035FF0704}"/>
          </ac:spMkLst>
        </pc:spChg>
        <pc:spChg chg="add del mod">
          <ac:chgData name="Vinícius - Supry X" userId="05278512-7479-4285-8e0e-6fa05981e5f0" providerId="ADAL" clId="{00311729-BAEE-4AF2-B395-E21D8A350303}" dt="2023-10-17T17:04:46.171" v="729"/>
          <ac:spMkLst>
            <pc:docMk/>
            <pc:sldMk cId="4065287628" sldId="8152"/>
            <ac:spMk id="5" creationId="{87B95EC4-1197-028C-893D-63C77D0C4493}"/>
          </ac:spMkLst>
        </pc:spChg>
        <pc:picChg chg="add del">
          <ac:chgData name="Vinícius - Supry X" userId="05278512-7479-4285-8e0e-6fa05981e5f0" providerId="ADAL" clId="{00311729-BAEE-4AF2-B395-E21D8A350303}" dt="2023-10-17T17:03:22.578" v="646" actId="478"/>
          <ac:picMkLst>
            <pc:docMk/>
            <pc:sldMk cId="4065287628" sldId="8152"/>
            <ac:picMk id="11266" creationId="{4D7330E3-D26C-C76F-0013-C06A8B02FB71}"/>
          </ac:picMkLst>
        </pc:picChg>
      </pc:sldChg>
      <pc:sldChg chg="add">
        <pc:chgData name="Vinícius - Supry X" userId="05278512-7479-4285-8e0e-6fa05981e5f0" providerId="ADAL" clId="{00311729-BAEE-4AF2-B395-E21D8A350303}" dt="2023-10-17T17:23:47.896" v="1298"/>
        <pc:sldMkLst>
          <pc:docMk/>
          <pc:sldMk cId="2887557504" sldId="8153"/>
        </pc:sldMkLst>
      </pc:sldChg>
    </pc:docChg>
  </pc:docChgLst>
  <pc:docChgLst>
    <pc:chgData name="Alex - Supry X" userId="15c5b6ab-46c5-48fd-8f6b-1bd26cb6daf6" providerId="ADAL" clId="{68F49800-8963-498C-BE3D-C28878B4608A}"/>
    <pc:docChg chg="undo custSel addSld delSld modSld sldOrd modSection">
      <pc:chgData name="Alex - Supry X" userId="15c5b6ab-46c5-48fd-8f6b-1bd26cb6daf6" providerId="ADAL" clId="{68F49800-8963-498C-BE3D-C28878B4608A}" dt="2023-10-18T20:05:41.577" v="3545" actId="47"/>
      <pc:docMkLst>
        <pc:docMk/>
      </pc:docMkLst>
      <pc:sldChg chg="addSp delSp modSp mod">
        <pc:chgData name="Alex - Supry X" userId="15c5b6ab-46c5-48fd-8f6b-1bd26cb6daf6" providerId="ADAL" clId="{68F49800-8963-498C-BE3D-C28878B4608A}" dt="2023-10-05T18:39:37.444" v="253" actId="1076"/>
        <pc:sldMkLst>
          <pc:docMk/>
          <pc:sldMk cId="3983074666" sldId="5780"/>
        </pc:sldMkLst>
        <pc:picChg chg="del">
          <ac:chgData name="Alex - Supry X" userId="15c5b6ab-46c5-48fd-8f6b-1bd26cb6daf6" providerId="ADAL" clId="{68F49800-8963-498C-BE3D-C28878B4608A}" dt="2023-10-05T18:39:23.496" v="248" actId="478"/>
          <ac:picMkLst>
            <pc:docMk/>
            <pc:sldMk cId="3983074666" sldId="5780"/>
            <ac:picMk id="2" creationId="{7C97D343-7872-E392-DB1B-566FD055C78E}"/>
          </ac:picMkLst>
        </pc:picChg>
        <pc:picChg chg="mod">
          <ac:chgData name="Alex - Supry X" userId="15c5b6ab-46c5-48fd-8f6b-1bd26cb6daf6" providerId="ADAL" clId="{68F49800-8963-498C-BE3D-C28878B4608A}" dt="2023-10-05T18:39:28.340" v="250" actId="1076"/>
          <ac:picMkLst>
            <pc:docMk/>
            <pc:sldMk cId="3983074666" sldId="5780"/>
            <ac:picMk id="4" creationId="{E0EB703F-812E-94F3-FFD0-112EF1E82F20}"/>
          </ac:picMkLst>
        </pc:picChg>
        <pc:picChg chg="add mod">
          <ac:chgData name="Alex - Supry X" userId="15c5b6ab-46c5-48fd-8f6b-1bd26cb6daf6" providerId="ADAL" clId="{68F49800-8963-498C-BE3D-C28878B4608A}" dt="2023-10-05T18:39:33.206" v="251" actId="1076"/>
          <ac:picMkLst>
            <pc:docMk/>
            <pc:sldMk cId="3983074666" sldId="5780"/>
            <ac:picMk id="2050" creationId="{C8A2002E-5AF1-588E-193A-B639DC68DFA9}"/>
          </ac:picMkLst>
        </pc:picChg>
        <pc:picChg chg="mod">
          <ac:chgData name="Alex - Supry X" userId="15c5b6ab-46c5-48fd-8f6b-1bd26cb6daf6" providerId="ADAL" clId="{68F49800-8963-498C-BE3D-C28878B4608A}" dt="2023-10-05T18:39:37.444" v="253" actId="1076"/>
          <ac:picMkLst>
            <pc:docMk/>
            <pc:sldMk cId="3983074666" sldId="5780"/>
            <ac:picMk id="4100" creationId="{E46B815F-0E93-9C2C-948D-AF9043AE3842}"/>
          </ac:picMkLst>
        </pc:picChg>
        <pc:picChg chg="del">
          <ac:chgData name="Alex - Supry X" userId="15c5b6ab-46c5-48fd-8f6b-1bd26cb6daf6" providerId="ADAL" clId="{68F49800-8963-498C-BE3D-C28878B4608A}" dt="2023-10-05T18:39:22.798" v="247" actId="478"/>
          <ac:picMkLst>
            <pc:docMk/>
            <pc:sldMk cId="3983074666" sldId="5780"/>
            <ac:picMk id="4102" creationId="{584D9462-00CC-078A-22A0-D8B4EFA6F5B4}"/>
          </ac:picMkLst>
        </pc:picChg>
      </pc:sldChg>
      <pc:sldChg chg="delSp modSp mod">
        <pc:chgData name="Alex - Supry X" userId="15c5b6ab-46c5-48fd-8f6b-1bd26cb6daf6" providerId="ADAL" clId="{68F49800-8963-498C-BE3D-C28878B4608A}" dt="2023-10-12T14:09:09.847" v="3237" actId="1076"/>
        <pc:sldMkLst>
          <pc:docMk/>
          <pc:sldMk cId="394514344" sldId="5781"/>
        </pc:sldMkLst>
        <pc:spChg chg="mod">
          <ac:chgData name="Alex - Supry X" userId="15c5b6ab-46c5-48fd-8f6b-1bd26cb6daf6" providerId="ADAL" clId="{68F49800-8963-498C-BE3D-C28878B4608A}" dt="2023-10-05T19:00:48.420" v="437" actId="1076"/>
          <ac:spMkLst>
            <pc:docMk/>
            <pc:sldMk cId="394514344" sldId="5781"/>
            <ac:spMk id="3" creationId="{F02B3634-492A-47FA-3E0C-F33360827552}"/>
          </ac:spMkLst>
        </pc:spChg>
        <pc:spChg chg="mod">
          <ac:chgData name="Alex - Supry X" userId="15c5b6ab-46c5-48fd-8f6b-1bd26cb6daf6" providerId="ADAL" clId="{68F49800-8963-498C-BE3D-C28878B4608A}" dt="2023-10-12T14:08:28.044" v="3232" actId="1076"/>
          <ac:spMkLst>
            <pc:docMk/>
            <pc:sldMk cId="394514344" sldId="5781"/>
            <ac:spMk id="6" creationId="{AC65CDB0-F154-887F-A44A-0C9808A1DCEE}"/>
          </ac:spMkLst>
        </pc:spChg>
        <pc:spChg chg="del">
          <ac:chgData name="Alex - Supry X" userId="15c5b6ab-46c5-48fd-8f6b-1bd26cb6daf6" providerId="ADAL" clId="{68F49800-8963-498C-BE3D-C28878B4608A}" dt="2023-10-05T19:00:41.968" v="434" actId="478"/>
          <ac:spMkLst>
            <pc:docMk/>
            <pc:sldMk cId="394514344" sldId="5781"/>
            <ac:spMk id="16" creationId="{FD023117-B75F-4936-F066-229F3AB05756}"/>
          </ac:spMkLst>
        </pc:spChg>
        <pc:picChg chg="del">
          <ac:chgData name="Alex - Supry X" userId="15c5b6ab-46c5-48fd-8f6b-1bd26cb6daf6" providerId="ADAL" clId="{68F49800-8963-498C-BE3D-C28878B4608A}" dt="2023-10-05T19:00:42.720" v="435" actId="478"/>
          <ac:picMkLst>
            <pc:docMk/>
            <pc:sldMk cId="394514344" sldId="5781"/>
            <ac:picMk id="7" creationId="{B2CAF3F9-BA92-8E5D-C186-9C6F8314186A}"/>
          </ac:picMkLst>
        </pc:picChg>
        <pc:picChg chg="mod">
          <ac:chgData name="Alex - Supry X" userId="15c5b6ab-46c5-48fd-8f6b-1bd26cb6daf6" providerId="ADAL" clId="{68F49800-8963-498C-BE3D-C28878B4608A}" dt="2023-10-12T14:08:50.620" v="3233" actId="1076"/>
          <ac:picMkLst>
            <pc:docMk/>
            <pc:sldMk cId="394514344" sldId="5781"/>
            <ac:picMk id="9" creationId="{246BC016-9ECA-BBE0-5A86-A482B8911358}"/>
          </ac:picMkLst>
        </pc:picChg>
        <pc:picChg chg="mod">
          <ac:chgData name="Alex - Supry X" userId="15c5b6ab-46c5-48fd-8f6b-1bd26cb6daf6" providerId="ADAL" clId="{68F49800-8963-498C-BE3D-C28878B4608A}" dt="2023-10-12T14:08:50.620" v="3233" actId="1076"/>
          <ac:picMkLst>
            <pc:docMk/>
            <pc:sldMk cId="394514344" sldId="5781"/>
            <ac:picMk id="11" creationId="{B4E1D16D-EB44-B5EB-EBB2-E4B13F835305}"/>
          </ac:picMkLst>
        </pc:picChg>
        <pc:picChg chg="del">
          <ac:chgData name="Alex - Supry X" userId="15c5b6ab-46c5-48fd-8f6b-1bd26cb6daf6" providerId="ADAL" clId="{68F49800-8963-498C-BE3D-C28878B4608A}" dt="2023-10-05T19:00:40.232" v="433" actId="478"/>
          <ac:picMkLst>
            <pc:docMk/>
            <pc:sldMk cId="394514344" sldId="5781"/>
            <ac:picMk id="13" creationId="{D12FFC38-34D7-1EBD-EAC3-C613C39752D2}"/>
          </ac:picMkLst>
        </pc:picChg>
        <pc:picChg chg="del">
          <ac:chgData name="Alex - Supry X" userId="15c5b6ab-46c5-48fd-8f6b-1bd26cb6daf6" providerId="ADAL" clId="{68F49800-8963-498C-BE3D-C28878B4608A}" dt="2023-10-05T19:00:45.617" v="436" actId="478"/>
          <ac:picMkLst>
            <pc:docMk/>
            <pc:sldMk cId="394514344" sldId="5781"/>
            <ac:picMk id="6146" creationId="{7D8D0B86-BF7C-E79C-10D4-130468FD62D4}"/>
          </ac:picMkLst>
        </pc:picChg>
        <pc:picChg chg="mod">
          <ac:chgData name="Alex - Supry X" userId="15c5b6ab-46c5-48fd-8f6b-1bd26cb6daf6" providerId="ADAL" clId="{68F49800-8963-498C-BE3D-C28878B4608A}" dt="2023-10-12T14:08:50.620" v="3233" actId="1076"/>
          <ac:picMkLst>
            <pc:docMk/>
            <pc:sldMk cId="394514344" sldId="5781"/>
            <ac:picMk id="6148" creationId="{D1547E85-257B-968C-A498-DE75E26EC83E}"/>
          </ac:picMkLst>
        </pc:picChg>
        <pc:picChg chg="mod">
          <ac:chgData name="Alex - Supry X" userId="15c5b6ab-46c5-48fd-8f6b-1bd26cb6daf6" providerId="ADAL" clId="{68F49800-8963-498C-BE3D-C28878B4608A}" dt="2023-10-12T14:08:50.620" v="3233" actId="1076"/>
          <ac:picMkLst>
            <pc:docMk/>
            <pc:sldMk cId="394514344" sldId="5781"/>
            <ac:picMk id="6150" creationId="{10BA7DD6-5D2F-549C-E8D3-D5DBFECD0B56}"/>
          </ac:picMkLst>
        </pc:picChg>
        <pc:picChg chg="mod">
          <ac:chgData name="Alex - Supry X" userId="15c5b6ab-46c5-48fd-8f6b-1bd26cb6daf6" providerId="ADAL" clId="{68F49800-8963-498C-BE3D-C28878B4608A}" dt="2023-10-12T14:08:50.620" v="3233" actId="1076"/>
          <ac:picMkLst>
            <pc:docMk/>
            <pc:sldMk cId="394514344" sldId="5781"/>
            <ac:picMk id="6154" creationId="{EF5FF2BE-8E1F-6EE3-4CBC-2011E7FCC6D3}"/>
          </ac:picMkLst>
        </pc:picChg>
        <pc:picChg chg="mod">
          <ac:chgData name="Alex - Supry X" userId="15c5b6ab-46c5-48fd-8f6b-1bd26cb6daf6" providerId="ADAL" clId="{68F49800-8963-498C-BE3D-C28878B4608A}" dt="2023-10-12T14:08:50.620" v="3233" actId="1076"/>
          <ac:picMkLst>
            <pc:docMk/>
            <pc:sldMk cId="394514344" sldId="5781"/>
            <ac:picMk id="6156" creationId="{0D1BA49C-6A9F-128A-A177-46CFFB71EAF8}"/>
          </ac:picMkLst>
        </pc:picChg>
        <pc:picChg chg="mod">
          <ac:chgData name="Alex - Supry X" userId="15c5b6ab-46c5-48fd-8f6b-1bd26cb6daf6" providerId="ADAL" clId="{68F49800-8963-498C-BE3D-C28878B4608A}" dt="2023-10-12T14:08:50.620" v="3233" actId="1076"/>
          <ac:picMkLst>
            <pc:docMk/>
            <pc:sldMk cId="394514344" sldId="5781"/>
            <ac:picMk id="6158" creationId="{9F4C30DF-9525-0A92-1C40-82901DF87EED}"/>
          </ac:picMkLst>
        </pc:picChg>
        <pc:picChg chg="mod">
          <ac:chgData name="Alex - Supry X" userId="15c5b6ab-46c5-48fd-8f6b-1bd26cb6daf6" providerId="ADAL" clId="{68F49800-8963-498C-BE3D-C28878B4608A}" dt="2023-10-12T14:08:50.620" v="3233" actId="1076"/>
          <ac:picMkLst>
            <pc:docMk/>
            <pc:sldMk cId="394514344" sldId="5781"/>
            <ac:picMk id="6162" creationId="{CEF39924-5F59-1A5C-DC0C-70ACF1822F58}"/>
          </ac:picMkLst>
        </pc:picChg>
        <pc:picChg chg="mod">
          <ac:chgData name="Alex - Supry X" userId="15c5b6ab-46c5-48fd-8f6b-1bd26cb6daf6" providerId="ADAL" clId="{68F49800-8963-498C-BE3D-C28878B4608A}" dt="2023-10-12T14:08:50.620" v="3233" actId="1076"/>
          <ac:picMkLst>
            <pc:docMk/>
            <pc:sldMk cId="394514344" sldId="5781"/>
            <ac:picMk id="6164" creationId="{5C6512C3-3DAD-6DFC-9B56-5CC2DCD0D98A}"/>
          </ac:picMkLst>
        </pc:picChg>
        <pc:picChg chg="mod">
          <ac:chgData name="Alex - Supry X" userId="15c5b6ab-46c5-48fd-8f6b-1bd26cb6daf6" providerId="ADAL" clId="{68F49800-8963-498C-BE3D-C28878B4608A}" dt="2023-10-12T14:08:50.620" v="3233" actId="1076"/>
          <ac:picMkLst>
            <pc:docMk/>
            <pc:sldMk cId="394514344" sldId="5781"/>
            <ac:picMk id="6178" creationId="{9F5B9CE2-B7E4-B753-D11C-DFD9E139502E}"/>
          </ac:picMkLst>
        </pc:picChg>
        <pc:picChg chg="mod">
          <ac:chgData name="Alex - Supry X" userId="15c5b6ab-46c5-48fd-8f6b-1bd26cb6daf6" providerId="ADAL" clId="{68F49800-8963-498C-BE3D-C28878B4608A}" dt="2023-10-12T14:08:50.620" v="3233" actId="1076"/>
          <ac:picMkLst>
            <pc:docMk/>
            <pc:sldMk cId="394514344" sldId="5781"/>
            <ac:picMk id="6182" creationId="{1A97CBD7-8F71-A6E5-8ABB-200D0689AB7F}"/>
          </ac:picMkLst>
        </pc:picChg>
        <pc:picChg chg="mod">
          <ac:chgData name="Alex - Supry X" userId="15c5b6ab-46c5-48fd-8f6b-1bd26cb6daf6" providerId="ADAL" clId="{68F49800-8963-498C-BE3D-C28878B4608A}" dt="2023-10-12T14:09:04.971" v="3236" actId="1076"/>
          <ac:picMkLst>
            <pc:docMk/>
            <pc:sldMk cId="394514344" sldId="5781"/>
            <ac:picMk id="6190" creationId="{69916D05-8646-4A44-73B2-CC32317A2B9B}"/>
          </ac:picMkLst>
        </pc:picChg>
        <pc:picChg chg="mod">
          <ac:chgData name="Alex - Supry X" userId="15c5b6ab-46c5-48fd-8f6b-1bd26cb6daf6" providerId="ADAL" clId="{68F49800-8963-498C-BE3D-C28878B4608A}" dt="2023-10-12T14:09:09.847" v="3237" actId="1076"/>
          <ac:picMkLst>
            <pc:docMk/>
            <pc:sldMk cId="394514344" sldId="5781"/>
            <ac:picMk id="6194" creationId="{D87E5738-A25D-84EF-A9E8-BDC90B7D2118}"/>
          </ac:picMkLst>
        </pc:picChg>
      </pc:sldChg>
      <pc:sldChg chg="ord">
        <pc:chgData name="Alex - Supry X" userId="15c5b6ab-46c5-48fd-8f6b-1bd26cb6daf6" providerId="ADAL" clId="{68F49800-8963-498C-BE3D-C28878B4608A}" dt="2023-10-11T13:32:22.615" v="1599"/>
        <pc:sldMkLst>
          <pc:docMk/>
          <pc:sldMk cId="1958547833" sldId="5783"/>
        </pc:sldMkLst>
      </pc:sldChg>
      <pc:sldChg chg="addSp delSp modSp mod ord">
        <pc:chgData name="Alex - Supry X" userId="15c5b6ab-46c5-48fd-8f6b-1bd26cb6daf6" providerId="ADAL" clId="{68F49800-8963-498C-BE3D-C28878B4608A}" dt="2023-10-11T13:32:36.980" v="1601"/>
        <pc:sldMkLst>
          <pc:docMk/>
          <pc:sldMk cId="3617108080" sldId="5787"/>
        </pc:sldMkLst>
        <pc:picChg chg="del">
          <ac:chgData name="Alex - Supry X" userId="15c5b6ab-46c5-48fd-8f6b-1bd26cb6daf6" providerId="ADAL" clId="{68F49800-8963-498C-BE3D-C28878B4608A}" dt="2023-10-10T16:44:57.268" v="1422" actId="478"/>
          <ac:picMkLst>
            <pc:docMk/>
            <pc:sldMk cId="3617108080" sldId="5787"/>
            <ac:picMk id="3" creationId="{4D27832B-8FF0-0332-2CA4-EA564C944E05}"/>
          </ac:picMkLst>
        </pc:picChg>
        <pc:picChg chg="add mod">
          <ac:chgData name="Alex - Supry X" userId="15c5b6ab-46c5-48fd-8f6b-1bd26cb6daf6" providerId="ADAL" clId="{68F49800-8963-498C-BE3D-C28878B4608A}" dt="2023-10-10T16:45:52.979" v="1425" actId="1076"/>
          <ac:picMkLst>
            <pc:docMk/>
            <pc:sldMk cId="3617108080" sldId="5787"/>
            <ac:picMk id="5" creationId="{45FCD338-8C13-BA81-5B7A-85F3B348C786}"/>
          </ac:picMkLst>
        </pc:picChg>
        <pc:picChg chg="del">
          <ac:chgData name="Alex - Supry X" userId="15c5b6ab-46c5-48fd-8f6b-1bd26cb6daf6" providerId="ADAL" clId="{68F49800-8963-498C-BE3D-C28878B4608A}" dt="2023-10-10T16:42:49.366" v="1410" actId="478"/>
          <ac:picMkLst>
            <pc:docMk/>
            <pc:sldMk cId="3617108080" sldId="5787"/>
            <ac:picMk id="1028" creationId="{12279F2C-7407-0C4C-C831-EE062B5AD4D3}"/>
          </ac:picMkLst>
        </pc:picChg>
        <pc:picChg chg="add del">
          <ac:chgData name="Alex - Supry X" userId="15c5b6ab-46c5-48fd-8f6b-1bd26cb6daf6" providerId="ADAL" clId="{68F49800-8963-498C-BE3D-C28878B4608A}" dt="2023-10-10T16:43:59.196" v="1420" actId="478"/>
          <ac:picMkLst>
            <pc:docMk/>
            <pc:sldMk cId="3617108080" sldId="5787"/>
            <ac:picMk id="1030" creationId="{19B33466-98F4-5DB1-795D-7C3D404BEFE7}"/>
          </ac:picMkLst>
        </pc:picChg>
        <pc:picChg chg="del">
          <ac:chgData name="Alex - Supry X" userId="15c5b6ab-46c5-48fd-8f6b-1bd26cb6daf6" providerId="ADAL" clId="{68F49800-8963-498C-BE3D-C28878B4608A}" dt="2023-10-10T16:44:04.668" v="1421" actId="478"/>
          <ac:picMkLst>
            <pc:docMk/>
            <pc:sldMk cId="3617108080" sldId="5787"/>
            <ac:picMk id="1032" creationId="{F1319D54-BA4C-03BF-5E8E-427319DCFCBB}"/>
          </ac:picMkLst>
        </pc:picChg>
      </pc:sldChg>
      <pc:sldChg chg="del">
        <pc:chgData name="Alex - Supry X" userId="15c5b6ab-46c5-48fd-8f6b-1bd26cb6daf6" providerId="ADAL" clId="{68F49800-8963-498C-BE3D-C28878B4608A}" dt="2023-10-05T01:22:23.480" v="35" actId="47"/>
        <pc:sldMkLst>
          <pc:docMk/>
          <pc:sldMk cId="3137478089" sldId="8119"/>
        </pc:sldMkLst>
      </pc:sldChg>
      <pc:sldChg chg="ord">
        <pc:chgData name="Alex - Supry X" userId="15c5b6ab-46c5-48fd-8f6b-1bd26cb6daf6" providerId="ADAL" clId="{68F49800-8963-498C-BE3D-C28878B4608A}" dt="2023-10-11T13:33:00.644" v="1605"/>
        <pc:sldMkLst>
          <pc:docMk/>
          <pc:sldMk cId="4243148749" sldId="8121"/>
        </pc:sldMkLst>
      </pc:sldChg>
      <pc:sldChg chg="del">
        <pc:chgData name="Alex - Supry X" userId="15c5b6ab-46c5-48fd-8f6b-1bd26cb6daf6" providerId="ADAL" clId="{68F49800-8963-498C-BE3D-C28878B4608A}" dt="2023-10-05T02:03:00.547" v="188" actId="47"/>
        <pc:sldMkLst>
          <pc:docMk/>
          <pc:sldMk cId="3272859862" sldId="8122"/>
        </pc:sldMkLst>
      </pc:sldChg>
      <pc:sldChg chg="del">
        <pc:chgData name="Alex - Supry X" userId="15c5b6ab-46c5-48fd-8f6b-1bd26cb6daf6" providerId="ADAL" clId="{68F49800-8963-498C-BE3D-C28878B4608A}" dt="2023-10-05T01:22:41.588" v="36" actId="47"/>
        <pc:sldMkLst>
          <pc:docMk/>
          <pc:sldMk cId="1998053675" sldId="8124"/>
        </pc:sldMkLst>
      </pc:sldChg>
      <pc:sldChg chg="addSp delSp modSp mod ord">
        <pc:chgData name="Alex - Supry X" userId="15c5b6ab-46c5-48fd-8f6b-1bd26cb6daf6" providerId="ADAL" clId="{68F49800-8963-498C-BE3D-C28878B4608A}" dt="2023-10-18T11:01:31.729" v="3531" actId="255"/>
        <pc:sldMkLst>
          <pc:docMk/>
          <pc:sldMk cId="3932808913" sldId="8125"/>
        </pc:sldMkLst>
        <pc:spChg chg="del">
          <ac:chgData name="Alex - Supry X" userId="15c5b6ab-46c5-48fd-8f6b-1bd26cb6daf6" providerId="ADAL" clId="{68F49800-8963-498C-BE3D-C28878B4608A}" dt="2023-10-05T01:18:38.272" v="0" actId="478"/>
          <ac:spMkLst>
            <pc:docMk/>
            <pc:sldMk cId="3932808913" sldId="8125"/>
            <ac:spMk id="2" creationId="{0E9B09D4-EE2F-7383-B697-DBB19A8F8C81}"/>
          </ac:spMkLst>
        </pc:spChg>
        <pc:spChg chg="add mod">
          <ac:chgData name="Alex - Supry X" userId="15c5b6ab-46c5-48fd-8f6b-1bd26cb6daf6" providerId="ADAL" clId="{68F49800-8963-498C-BE3D-C28878B4608A}" dt="2023-10-18T11:01:31.729" v="3531" actId="255"/>
          <ac:spMkLst>
            <pc:docMk/>
            <pc:sldMk cId="3932808913" sldId="8125"/>
            <ac:spMk id="2" creationId="{5AEF0EE5-574E-8BA8-D86F-9536E9EC2DBD}"/>
          </ac:spMkLst>
        </pc:spChg>
        <pc:spChg chg="add del mod">
          <ac:chgData name="Alex - Supry X" userId="15c5b6ab-46c5-48fd-8f6b-1bd26cb6daf6" providerId="ADAL" clId="{68F49800-8963-498C-BE3D-C28878B4608A}" dt="2023-10-09T17:52:57.364" v="1208" actId="21"/>
          <ac:spMkLst>
            <pc:docMk/>
            <pc:sldMk cId="3932808913" sldId="8125"/>
            <ac:spMk id="2" creationId="{FBCAD91E-7056-20DE-593D-D51ECB311C37}"/>
          </ac:spMkLst>
        </pc:spChg>
        <pc:spChg chg="mod">
          <ac:chgData name="Alex - Supry X" userId="15c5b6ab-46c5-48fd-8f6b-1bd26cb6daf6" providerId="ADAL" clId="{68F49800-8963-498C-BE3D-C28878B4608A}" dt="2023-10-05T01:19:48.311" v="22" actId="1076"/>
          <ac:spMkLst>
            <pc:docMk/>
            <pc:sldMk cId="3932808913" sldId="8125"/>
            <ac:spMk id="3" creationId="{4D0C3B59-CDDE-EC57-77CA-F8DC6F6C26B3}"/>
          </ac:spMkLst>
        </pc:spChg>
        <pc:spChg chg="mod">
          <ac:chgData name="Alex - Supry X" userId="15c5b6ab-46c5-48fd-8f6b-1bd26cb6daf6" providerId="ADAL" clId="{68F49800-8963-498C-BE3D-C28878B4608A}" dt="2023-10-05T01:19:48.311" v="22" actId="1076"/>
          <ac:spMkLst>
            <pc:docMk/>
            <pc:sldMk cId="3932808913" sldId="8125"/>
            <ac:spMk id="6" creationId="{778B288B-8843-736A-3363-35DA97D26BFE}"/>
          </ac:spMkLst>
        </pc:spChg>
        <pc:spChg chg="mod">
          <ac:chgData name="Alex - Supry X" userId="15c5b6ab-46c5-48fd-8f6b-1bd26cb6daf6" providerId="ADAL" clId="{68F49800-8963-498C-BE3D-C28878B4608A}" dt="2023-10-05T01:19:48.311" v="22" actId="1076"/>
          <ac:spMkLst>
            <pc:docMk/>
            <pc:sldMk cId="3932808913" sldId="8125"/>
            <ac:spMk id="7" creationId="{C47D0CE0-703A-5E90-81C7-9FA3F7C1BB10}"/>
          </ac:spMkLst>
        </pc:spChg>
        <pc:spChg chg="mod">
          <ac:chgData name="Alex - Supry X" userId="15c5b6ab-46c5-48fd-8f6b-1bd26cb6daf6" providerId="ADAL" clId="{68F49800-8963-498C-BE3D-C28878B4608A}" dt="2023-10-05T01:19:27.064" v="18" actId="14100"/>
          <ac:spMkLst>
            <pc:docMk/>
            <pc:sldMk cId="3932808913" sldId="8125"/>
            <ac:spMk id="9" creationId="{BBDD1129-1BDF-5A85-1BC8-6E843683FADD}"/>
          </ac:spMkLst>
        </pc:spChg>
        <pc:spChg chg="mod">
          <ac:chgData name="Alex - Supry X" userId="15c5b6ab-46c5-48fd-8f6b-1bd26cb6daf6" providerId="ADAL" clId="{68F49800-8963-498C-BE3D-C28878B4608A}" dt="2023-10-05T01:19:48.311" v="22" actId="1076"/>
          <ac:spMkLst>
            <pc:docMk/>
            <pc:sldMk cId="3932808913" sldId="8125"/>
            <ac:spMk id="10" creationId="{E3A5727C-63C0-E702-0ED0-098A53BB51D6}"/>
          </ac:spMkLst>
        </pc:spChg>
        <pc:spChg chg="mod">
          <ac:chgData name="Alex - Supry X" userId="15c5b6ab-46c5-48fd-8f6b-1bd26cb6daf6" providerId="ADAL" clId="{68F49800-8963-498C-BE3D-C28878B4608A}" dt="2023-10-05T01:23:20.249" v="39" actId="1076"/>
          <ac:spMkLst>
            <pc:docMk/>
            <pc:sldMk cId="3932808913" sldId="8125"/>
            <ac:spMk id="12" creationId="{BDBD1BB2-2A95-E4B5-B368-BDAAA5677893}"/>
          </ac:spMkLst>
        </pc:spChg>
        <pc:spChg chg="mod">
          <ac:chgData name="Alex - Supry X" userId="15c5b6ab-46c5-48fd-8f6b-1bd26cb6daf6" providerId="ADAL" clId="{68F49800-8963-498C-BE3D-C28878B4608A}" dt="2023-10-05T01:19:36.389" v="20" actId="255"/>
          <ac:spMkLst>
            <pc:docMk/>
            <pc:sldMk cId="3932808913" sldId="8125"/>
            <ac:spMk id="13" creationId="{745F75DB-7235-74AE-B5F7-24701B38DB45}"/>
          </ac:spMkLst>
        </pc:spChg>
        <pc:spChg chg="mod">
          <ac:chgData name="Alex - Supry X" userId="15c5b6ab-46c5-48fd-8f6b-1bd26cb6daf6" providerId="ADAL" clId="{68F49800-8963-498C-BE3D-C28878B4608A}" dt="2023-10-05T01:19:48.311" v="22" actId="1076"/>
          <ac:spMkLst>
            <pc:docMk/>
            <pc:sldMk cId="3932808913" sldId="8125"/>
            <ac:spMk id="14" creationId="{A82B439F-2EBC-955E-DD00-1A231853A771}"/>
          </ac:spMkLst>
        </pc:spChg>
        <pc:spChg chg="mod">
          <ac:chgData name="Alex - Supry X" userId="15c5b6ab-46c5-48fd-8f6b-1bd26cb6daf6" providerId="ADAL" clId="{68F49800-8963-498C-BE3D-C28878B4608A}" dt="2023-10-05T01:19:41.595" v="21" actId="1076"/>
          <ac:spMkLst>
            <pc:docMk/>
            <pc:sldMk cId="3932808913" sldId="8125"/>
            <ac:spMk id="16" creationId="{3F66ED43-EEEC-70AC-43D4-A498A8ECF55F}"/>
          </ac:spMkLst>
        </pc:spChg>
        <pc:spChg chg="del mod">
          <ac:chgData name="Alex - Supry X" userId="15c5b6ab-46c5-48fd-8f6b-1bd26cb6daf6" providerId="ADAL" clId="{68F49800-8963-498C-BE3D-C28878B4608A}" dt="2023-10-05T01:18:43.141" v="3" actId="478"/>
          <ac:spMkLst>
            <pc:docMk/>
            <pc:sldMk cId="3932808913" sldId="8125"/>
            <ac:spMk id="20" creationId="{A4067B97-A927-145F-966F-F28975A8D53A}"/>
          </ac:spMkLst>
        </pc:spChg>
        <pc:spChg chg="del mod">
          <ac:chgData name="Alex - Supry X" userId="15c5b6ab-46c5-48fd-8f6b-1bd26cb6daf6" providerId="ADAL" clId="{68F49800-8963-498C-BE3D-C28878B4608A}" dt="2023-10-05T01:18:50.156" v="7" actId="478"/>
          <ac:spMkLst>
            <pc:docMk/>
            <pc:sldMk cId="3932808913" sldId="8125"/>
            <ac:spMk id="23" creationId="{0BBFC2B8-CDDD-2479-4182-66E93BBD61CA}"/>
          </ac:spMkLst>
        </pc:spChg>
        <pc:picChg chg="mod">
          <ac:chgData name="Alex - Supry X" userId="15c5b6ab-46c5-48fd-8f6b-1bd26cb6daf6" providerId="ADAL" clId="{68F49800-8963-498C-BE3D-C28878B4608A}" dt="2023-10-05T01:19:51.446" v="23" actId="14100"/>
          <ac:picMkLst>
            <pc:docMk/>
            <pc:sldMk cId="3932808913" sldId="8125"/>
            <ac:picMk id="4" creationId="{FA61CC78-BABC-68D2-7886-D0810EFB3FF9}"/>
          </ac:picMkLst>
        </pc:picChg>
        <pc:picChg chg="add mod">
          <ac:chgData name="Alex - Supry X" userId="15c5b6ab-46c5-48fd-8f6b-1bd26cb6daf6" providerId="ADAL" clId="{68F49800-8963-498C-BE3D-C28878B4608A}" dt="2023-10-05T01:21:27.982" v="32" actId="1076"/>
          <ac:picMkLst>
            <pc:docMk/>
            <pc:sldMk cId="3932808913" sldId="8125"/>
            <ac:picMk id="5" creationId="{2B8A0A2E-9121-9574-639C-1BD6251C12F1}"/>
          </ac:picMkLst>
        </pc:picChg>
        <pc:picChg chg="del mod">
          <ac:chgData name="Alex - Supry X" userId="15c5b6ab-46c5-48fd-8f6b-1bd26cb6daf6" providerId="ADAL" clId="{68F49800-8963-498C-BE3D-C28878B4608A}" dt="2023-10-05T01:20:00.344" v="25" actId="478"/>
          <ac:picMkLst>
            <pc:docMk/>
            <pc:sldMk cId="3932808913" sldId="8125"/>
            <ac:picMk id="8" creationId="{EB4669FD-519F-EA11-D2BF-B9164560C819}"/>
          </ac:picMkLst>
        </pc:picChg>
        <pc:picChg chg="add mod">
          <ac:chgData name="Alex - Supry X" userId="15c5b6ab-46c5-48fd-8f6b-1bd26cb6daf6" providerId="ADAL" clId="{68F49800-8963-498C-BE3D-C28878B4608A}" dt="2023-10-05T01:20:58.346" v="29" actId="1076"/>
          <ac:picMkLst>
            <pc:docMk/>
            <pc:sldMk cId="3932808913" sldId="8125"/>
            <ac:picMk id="11" creationId="{E9C67BCB-E748-2CDF-4535-5D763B4E1F7A}"/>
          </ac:picMkLst>
        </pc:picChg>
        <pc:picChg chg="add mod">
          <ac:chgData name="Alex - Supry X" userId="15c5b6ab-46c5-48fd-8f6b-1bd26cb6daf6" providerId="ADAL" clId="{68F49800-8963-498C-BE3D-C28878B4608A}" dt="2023-10-05T01:21:26.682" v="31" actId="1076"/>
          <ac:picMkLst>
            <pc:docMk/>
            <pc:sldMk cId="3932808913" sldId="8125"/>
            <ac:picMk id="15" creationId="{991E9E8C-9585-DF2E-1519-E0AFD43277F8}"/>
          </ac:picMkLst>
        </pc:picChg>
        <pc:picChg chg="add mod">
          <ac:chgData name="Alex - Supry X" userId="15c5b6ab-46c5-48fd-8f6b-1bd26cb6daf6" providerId="ADAL" clId="{68F49800-8963-498C-BE3D-C28878B4608A}" dt="2023-10-05T01:21:40.415" v="34" actId="1076"/>
          <ac:picMkLst>
            <pc:docMk/>
            <pc:sldMk cId="3932808913" sldId="8125"/>
            <ac:picMk id="17" creationId="{873ED579-3875-7E7C-5C3D-C9D364E4820A}"/>
          </ac:picMkLst>
        </pc:picChg>
        <pc:picChg chg="del">
          <ac:chgData name="Alex - Supry X" userId="15c5b6ab-46c5-48fd-8f6b-1bd26cb6daf6" providerId="ADAL" clId="{68F49800-8963-498C-BE3D-C28878B4608A}" dt="2023-10-05T01:18:40.826" v="1" actId="478"/>
          <ac:picMkLst>
            <pc:docMk/>
            <pc:sldMk cId="3932808913" sldId="8125"/>
            <ac:picMk id="18" creationId="{52B27914-CC1B-2C9A-C04C-BF2F1C3C94EF}"/>
          </ac:picMkLst>
        </pc:picChg>
        <pc:picChg chg="mod">
          <ac:chgData name="Alex - Supry X" userId="15c5b6ab-46c5-48fd-8f6b-1bd26cb6daf6" providerId="ADAL" clId="{68F49800-8963-498C-BE3D-C28878B4608A}" dt="2023-10-05T01:18:46.607" v="4" actId="1076"/>
          <ac:picMkLst>
            <pc:docMk/>
            <pc:sldMk cId="3932808913" sldId="8125"/>
            <ac:picMk id="19" creationId="{69017A27-7559-6C85-2FEF-C029461769F2}"/>
          </ac:picMkLst>
        </pc:picChg>
        <pc:picChg chg="del">
          <ac:chgData name="Alex - Supry X" userId="15c5b6ab-46c5-48fd-8f6b-1bd26cb6daf6" providerId="ADAL" clId="{68F49800-8963-498C-BE3D-C28878B4608A}" dt="2023-10-05T01:18:47.656" v="5" actId="478"/>
          <ac:picMkLst>
            <pc:docMk/>
            <pc:sldMk cId="3932808913" sldId="8125"/>
            <ac:picMk id="21" creationId="{FAB15B14-0400-F3CD-E801-AFA445A3BCD9}"/>
          </ac:picMkLst>
        </pc:picChg>
        <pc:picChg chg="del">
          <ac:chgData name="Alex - Supry X" userId="15c5b6ab-46c5-48fd-8f6b-1bd26cb6daf6" providerId="ADAL" clId="{68F49800-8963-498C-BE3D-C28878B4608A}" dt="2023-10-05T01:18:51.486" v="8" actId="478"/>
          <ac:picMkLst>
            <pc:docMk/>
            <pc:sldMk cId="3932808913" sldId="8125"/>
            <ac:picMk id="22" creationId="{AB44991C-526D-A3FF-DDC5-C38E3FCC09EA}"/>
          </ac:picMkLst>
        </pc:picChg>
        <pc:picChg chg="add del mod">
          <ac:chgData name="Alex - Supry X" userId="15c5b6ab-46c5-48fd-8f6b-1bd26cb6daf6" providerId="ADAL" clId="{68F49800-8963-498C-BE3D-C28878B4608A}" dt="2023-10-05T18:28:02.579" v="226" actId="478"/>
          <ac:picMkLst>
            <pc:docMk/>
            <pc:sldMk cId="3932808913" sldId="8125"/>
            <ac:picMk id="1026" creationId="{097C40AD-4394-0782-6376-8638CF4FFB54}"/>
          </ac:picMkLst>
        </pc:picChg>
        <pc:picChg chg="add del mod">
          <ac:chgData name="Alex - Supry X" userId="15c5b6ab-46c5-48fd-8f6b-1bd26cb6daf6" providerId="ADAL" clId="{68F49800-8963-498C-BE3D-C28878B4608A}" dt="2023-10-05T18:28:02.579" v="226" actId="478"/>
          <ac:picMkLst>
            <pc:docMk/>
            <pc:sldMk cId="3932808913" sldId="8125"/>
            <ac:picMk id="1028" creationId="{9E1F63B1-EF56-2796-DC34-028EF0187E37}"/>
          </ac:picMkLst>
        </pc:picChg>
        <pc:picChg chg="add mod">
          <ac:chgData name="Alex - Supry X" userId="15c5b6ab-46c5-48fd-8f6b-1bd26cb6daf6" providerId="ADAL" clId="{68F49800-8963-498C-BE3D-C28878B4608A}" dt="2023-10-05T18:28:21.320" v="232" actId="1076"/>
          <ac:picMkLst>
            <pc:docMk/>
            <pc:sldMk cId="3932808913" sldId="8125"/>
            <ac:picMk id="1030" creationId="{173F7C77-0AF8-F1A3-C1AA-CA93A1E33281}"/>
          </ac:picMkLst>
        </pc:picChg>
      </pc:sldChg>
      <pc:sldChg chg="modSp del mod">
        <pc:chgData name="Alex - Supry X" userId="15c5b6ab-46c5-48fd-8f6b-1bd26cb6daf6" providerId="ADAL" clId="{68F49800-8963-498C-BE3D-C28878B4608A}" dt="2023-10-05T18:47:57.963" v="349" actId="2696"/>
        <pc:sldMkLst>
          <pc:docMk/>
          <pc:sldMk cId="301623306" sldId="8127"/>
        </pc:sldMkLst>
        <pc:picChg chg="mod">
          <ac:chgData name="Alex - Supry X" userId="15c5b6ab-46c5-48fd-8f6b-1bd26cb6daf6" providerId="ADAL" clId="{68F49800-8963-498C-BE3D-C28878B4608A}" dt="2023-10-05T18:40:56.499" v="256" actId="1076"/>
          <ac:picMkLst>
            <pc:docMk/>
            <pc:sldMk cId="301623306" sldId="8127"/>
            <ac:picMk id="3" creationId="{F6F34D25-A07A-2035-F4B1-97C9B2D37B28}"/>
          </ac:picMkLst>
        </pc:picChg>
      </pc:sldChg>
      <pc:sldChg chg="addSp delSp modSp add mod ord">
        <pc:chgData name="Alex - Supry X" userId="15c5b6ab-46c5-48fd-8f6b-1bd26cb6daf6" providerId="ADAL" clId="{68F49800-8963-498C-BE3D-C28878B4608A}" dt="2023-10-16T11:48:29.363" v="3417" actId="14100"/>
        <pc:sldMkLst>
          <pc:docMk/>
          <pc:sldMk cId="3083066779" sldId="8128"/>
        </pc:sldMkLst>
        <pc:spChg chg="add mod">
          <ac:chgData name="Alex - Supry X" userId="15c5b6ab-46c5-48fd-8f6b-1bd26cb6daf6" providerId="ADAL" clId="{68F49800-8963-498C-BE3D-C28878B4608A}" dt="2023-10-05T18:50:10.003" v="366" actId="207"/>
          <ac:spMkLst>
            <pc:docMk/>
            <pc:sldMk cId="3083066779" sldId="8128"/>
            <ac:spMk id="3" creationId="{D000F125-359B-49FE-C8C0-673157FAFB33}"/>
          </ac:spMkLst>
        </pc:spChg>
        <pc:spChg chg="del">
          <ac:chgData name="Alex - Supry X" userId="15c5b6ab-46c5-48fd-8f6b-1bd26cb6daf6" providerId="ADAL" clId="{68F49800-8963-498C-BE3D-C28878B4608A}" dt="2023-10-05T01:25:12.114" v="47" actId="478"/>
          <ac:spMkLst>
            <pc:docMk/>
            <pc:sldMk cId="3083066779" sldId="8128"/>
            <ac:spMk id="3" creationId="{F02B3634-492A-47FA-3E0C-F33360827552}"/>
          </ac:spMkLst>
        </pc:spChg>
        <pc:spChg chg="add mod">
          <ac:chgData name="Alex - Supry X" userId="15c5b6ab-46c5-48fd-8f6b-1bd26cb6daf6" providerId="ADAL" clId="{68F49800-8963-498C-BE3D-C28878B4608A}" dt="2023-10-05T18:50:06.158" v="365" actId="207"/>
          <ac:spMkLst>
            <pc:docMk/>
            <pc:sldMk cId="3083066779" sldId="8128"/>
            <ac:spMk id="4" creationId="{6497B2E0-6032-17DD-2E7D-1420BBFD4C13}"/>
          </ac:spMkLst>
        </pc:spChg>
        <pc:spChg chg="add del mod">
          <ac:chgData name="Alex - Supry X" userId="15c5b6ab-46c5-48fd-8f6b-1bd26cb6daf6" providerId="ADAL" clId="{68F49800-8963-498C-BE3D-C28878B4608A}" dt="2023-10-05T18:49:34.145" v="358" actId="478"/>
          <ac:spMkLst>
            <pc:docMk/>
            <pc:sldMk cId="3083066779" sldId="8128"/>
            <ac:spMk id="5" creationId="{11296DC0-67CA-9C17-DB83-B82DAE2D7736}"/>
          </ac:spMkLst>
        </pc:spChg>
        <pc:spChg chg="del mod">
          <ac:chgData name="Alex - Supry X" userId="15c5b6ab-46c5-48fd-8f6b-1bd26cb6daf6" providerId="ADAL" clId="{68F49800-8963-498C-BE3D-C28878B4608A}" dt="2023-10-05T01:25:30.117" v="57" actId="478"/>
          <ac:spMkLst>
            <pc:docMk/>
            <pc:sldMk cId="3083066779" sldId="8128"/>
            <ac:spMk id="6" creationId="{AC65CDB0-F154-887F-A44A-0C9808A1DCEE}"/>
          </ac:spMkLst>
        </pc:spChg>
        <pc:spChg chg="add del mod">
          <ac:chgData name="Alex - Supry X" userId="15c5b6ab-46c5-48fd-8f6b-1bd26cb6daf6" providerId="ADAL" clId="{68F49800-8963-498C-BE3D-C28878B4608A}" dt="2023-10-05T18:49:32.353" v="357" actId="478"/>
          <ac:spMkLst>
            <pc:docMk/>
            <pc:sldMk cId="3083066779" sldId="8128"/>
            <ac:spMk id="8" creationId="{646EE100-05AC-5FB0-45C9-5450F3C1B8DF}"/>
          </ac:spMkLst>
        </pc:spChg>
        <pc:spChg chg="add mod">
          <ac:chgData name="Alex - Supry X" userId="15c5b6ab-46c5-48fd-8f6b-1bd26cb6daf6" providerId="ADAL" clId="{68F49800-8963-498C-BE3D-C28878B4608A}" dt="2023-10-05T01:53:01.090" v="142" actId="1076"/>
          <ac:spMkLst>
            <pc:docMk/>
            <pc:sldMk cId="3083066779" sldId="8128"/>
            <ac:spMk id="10" creationId="{0BD55BB2-598D-0AF6-296E-9DA45BF73360}"/>
          </ac:spMkLst>
        </pc:spChg>
        <pc:spChg chg="add del mod">
          <ac:chgData name="Alex - Supry X" userId="15c5b6ab-46c5-48fd-8f6b-1bd26cb6daf6" providerId="ADAL" clId="{68F49800-8963-498C-BE3D-C28878B4608A}" dt="2023-10-05T01:50:46.123" v="115"/>
          <ac:spMkLst>
            <pc:docMk/>
            <pc:sldMk cId="3083066779" sldId="8128"/>
            <ac:spMk id="14" creationId="{7356A10A-10CE-97FF-FBB5-3F8092F66922}"/>
          </ac:spMkLst>
        </pc:spChg>
        <pc:spChg chg="add del">
          <ac:chgData name="Alex - Supry X" userId="15c5b6ab-46c5-48fd-8f6b-1bd26cb6daf6" providerId="ADAL" clId="{68F49800-8963-498C-BE3D-C28878B4608A}" dt="2023-10-05T01:50:28.342" v="107"/>
          <ac:spMkLst>
            <pc:docMk/>
            <pc:sldMk cId="3083066779" sldId="8128"/>
            <ac:spMk id="15" creationId="{9938E6BC-0641-F091-B156-0AF6215FAC54}"/>
          </ac:spMkLst>
        </pc:spChg>
        <pc:spChg chg="del mod">
          <ac:chgData name="Alex - Supry X" userId="15c5b6ab-46c5-48fd-8f6b-1bd26cb6daf6" providerId="ADAL" clId="{68F49800-8963-498C-BE3D-C28878B4608A}" dt="2023-10-05T01:25:17.319" v="50" actId="478"/>
          <ac:spMkLst>
            <pc:docMk/>
            <pc:sldMk cId="3083066779" sldId="8128"/>
            <ac:spMk id="16" creationId="{FD023117-B75F-4936-F066-229F3AB05756}"/>
          </ac:spMkLst>
        </pc:spChg>
        <pc:spChg chg="add del">
          <ac:chgData name="Alex - Supry X" userId="15c5b6ab-46c5-48fd-8f6b-1bd26cb6daf6" providerId="ADAL" clId="{68F49800-8963-498C-BE3D-C28878B4608A}" dt="2023-10-05T01:50:31.326" v="110"/>
          <ac:spMkLst>
            <pc:docMk/>
            <pc:sldMk cId="3083066779" sldId="8128"/>
            <ac:spMk id="17" creationId="{58D1C656-2179-1CEE-2C4B-7E0EA33AC427}"/>
          </ac:spMkLst>
        </pc:spChg>
        <pc:spChg chg="add del">
          <ac:chgData name="Alex - Supry X" userId="15c5b6ab-46c5-48fd-8f6b-1bd26cb6daf6" providerId="ADAL" clId="{68F49800-8963-498C-BE3D-C28878B4608A}" dt="2023-10-05T01:50:37.025" v="112"/>
          <ac:spMkLst>
            <pc:docMk/>
            <pc:sldMk cId="3083066779" sldId="8128"/>
            <ac:spMk id="18" creationId="{730D031F-C029-6ACC-2D72-1E60C7DF6AE1}"/>
          </ac:spMkLst>
        </pc:spChg>
        <pc:spChg chg="add mod">
          <ac:chgData name="Alex - Supry X" userId="15c5b6ab-46c5-48fd-8f6b-1bd26cb6daf6" providerId="ADAL" clId="{68F49800-8963-498C-BE3D-C28878B4608A}" dt="2023-10-16T11:48:29.363" v="3417" actId="14100"/>
          <ac:spMkLst>
            <pc:docMk/>
            <pc:sldMk cId="3083066779" sldId="8128"/>
            <ac:spMk id="20" creationId="{9F573DCC-42A5-7DC9-999D-C64DCC6EBEA2}"/>
          </ac:spMkLst>
        </pc:spChg>
        <pc:spChg chg="add mod">
          <ac:chgData name="Alex - Supry X" userId="15c5b6ab-46c5-48fd-8f6b-1bd26cb6daf6" providerId="ADAL" clId="{68F49800-8963-498C-BE3D-C28878B4608A}" dt="2023-10-11T19:14:11.956" v="3082" actId="6549"/>
          <ac:spMkLst>
            <pc:docMk/>
            <pc:sldMk cId="3083066779" sldId="8128"/>
            <ac:spMk id="22" creationId="{737AF2EB-176C-83B9-2B61-1647FAB187D1}"/>
          </ac:spMkLst>
        </pc:spChg>
        <pc:spChg chg="add mod">
          <ac:chgData name="Alex - Supry X" userId="15c5b6ab-46c5-48fd-8f6b-1bd26cb6daf6" providerId="ADAL" clId="{68F49800-8963-498C-BE3D-C28878B4608A}" dt="2023-10-05T01:55:05.638" v="187" actId="207"/>
          <ac:spMkLst>
            <pc:docMk/>
            <pc:sldMk cId="3083066779" sldId="8128"/>
            <ac:spMk id="23" creationId="{3C27C546-4E6A-4987-107B-E6CC37075E25}"/>
          </ac:spMkLst>
        </pc:spChg>
        <pc:picChg chg="add mod">
          <ac:chgData name="Alex - Supry X" userId="15c5b6ab-46c5-48fd-8f6b-1bd26cb6daf6" providerId="ADAL" clId="{68F49800-8963-498C-BE3D-C28878B4608A}" dt="2023-10-11T19:14:31.106" v="3083" actId="1076"/>
          <ac:picMkLst>
            <pc:docMk/>
            <pc:sldMk cId="3083066779" sldId="8128"/>
            <ac:picMk id="6" creationId="{46910D28-E583-3C43-ED81-5FCCDE449698}"/>
          </ac:picMkLst>
        </pc:picChg>
        <pc:picChg chg="add mod">
          <ac:chgData name="Alex - Supry X" userId="15c5b6ab-46c5-48fd-8f6b-1bd26cb6daf6" providerId="ADAL" clId="{68F49800-8963-498C-BE3D-C28878B4608A}" dt="2023-10-11T19:14:33.693" v="3084" actId="1076"/>
          <ac:picMkLst>
            <pc:docMk/>
            <pc:sldMk cId="3083066779" sldId="8128"/>
            <ac:picMk id="7" creationId="{87B4C3FF-4490-B166-89DC-B24BCD75BBF4}"/>
          </ac:picMkLst>
        </pc:picChg>
        <pc:picChg chg="del">
          <ac:chgData name="Alex - Supry X" userId="15c5b6ab-46c5-48fd-8f6b-1bd26cb6daf6" providerId="ADAL" clId="{68F49800-8963-498C-BE3D-C28878B4608A}" dt="2023-10-05T01:25:18.755" v="51" actId="478"/>
          <ac:picMkLst>
            <pc:docMk/>
            <pc:sldMk cId="3083066779" sldId="8128"/>
            <ac:picMk id="7" creationId="{B2CAF3F9-BA92-8E5D-C186-9C6F8314186A}"/>
          </ac:picMkLst>
        </pc:picChg>
        <pc:picChg chg="del">
          <ac:chgData name="Alex - Supry X" userId="15c5b6ab-46c5-48fd-8f6b-1bd26cb6daf6" providerId="ADAL" clId="{68F49800-8963-498C-BE3D-C28878B4608A}" dt="2023-10-05T01:25:22.936" v="53" actId="478"/>
          <ac:picMkLst>
            <pc:docMk/>
            <pc:sldMk cId="3083066779" sldId="8128"/>
            <ac:picMk id="9" creationId="{246BC016-9ECA-BBE0-5A86-A482B8911358}"/>
          </ac:picMkLst>
        </pc:picChg>
        <pc:picChg chg="del">
          <ac:chgData name="Alex - Supry X" userId="15c5b6ab-46c5-48fd-8f6b-1bd26cb6daf6" providerId="ADAL" clId="{68F49800-8963-498C-BE3D-C28878B4608A}" dt="2023-10-05T01:25:22.936" v="53" actId="478"/>
          <ac:picMkLst>
            <pc:docMk/>
            <pc:sldMk cId="3083066779" sldId="8128"/>
            <ac:picMk id="11" creationId="{B4E1D16D-EB44-B5EB-EBB2-E4B13F835305}"/>
          </ac:picMkLst>
        </pc:picChg>
        <pc:picChg chg="add mod">
          <ac:chgData name="Alex - Supry X" userId="15c5b6ab-46c5-48fd-8f6b-1bd26cb6daf6" providerId="ADAL" clId="{68F49800-8963-498C-BE3D-C28878B4608A}" dt="2023-10-05T01:46:38.588" v="85" actId="14100"/>
          <ac:picMkLst>
            <pc:docMk/>
            <pc:sldMk cId="3083066779" sldId="8128"/>
            <ac:picMk id="12" creationId="{F7A03CDC-2FB7-7D50-5DCD-62C36EEE77B9}"/>
          </ac:picMkLst>
        </pc:picChg>
        <pc:picChg chg="del">
          <ac:chgData name="Alex - Supry X" userId="15c5b6ab-46c5-48fd-8f6b-1bd26cb6daf6" providerId="ADAL" clId="{68F49800-8963-498C-BE3D-C28878B4608A}" dt="2023-10-05T01:25:13.219" v="48" actId="478"/>
          <ac:picMkLst>
            <pc:docMk/>
            <pc:sldMk cId="3083066779" sldId="8128"/>
            <ac:picMk id="13" creationId="{D12FFC38-34D7-1EBD-EAC3-C613C39752D2}"/>
          </ac:picMkLst>
        </pc:picChg>
        <pc:picChg chg="add del mod">
          <ac:chgData name="Alex - Supry X" userId="15c5b6ab-46c5-48fd-8f6b-1bd26cb6daf6" providerId="ADAL" clId="{68F49800-8963-498C-BE3D-C28878B4608A}" dt="2023-10-05T01:49:49.265" v="102" actId="478"/>
          <ac:picMkLst>
            <pc:docMk/>
            <pc:sldMk cId="3083066779" sldId="8128"/>
            <ac:picMk id="3074" creationId="{2C3FECE0-B618-2721-352F-35FEDAE29AE4}"/>
          </ac:picMkLst>
        </pc:picChg>
        <pc:picChg chg="add mod">
          <ac:chgData name="Alex - Supry X" userId="15c5b6ab-46c5-48fd-8f6b-1bd26cb6daf6" providerId="ADAL" clId="{68F49800-8963-498C-BE3D-C28878B4608A}" dt="2023-10-05T01:52:58.546" v="141" actId="1076"/>
          <ac:picMkLst>
            <pc:docMk/>
            <pc:sldMk cId="3083066779" sldId="8128"/>
            <ac:picMk id="3076" creationId="{3D24C97B-FF23-BDC7-3123-709C1A54E6F4}"/>
          </ac:picMkLst>
        </pc:picChg>
        <pc:picChg chg="add mod">
          <ac:chgData name="Alex - Supry X" userId="15c5b6ab-46c5-48fd-8f6b-1bd26cb6daf6" providerId="ADAL" clId="{68F49800-8963-498C-BE3D-C28878B4608A}" dt="2023-10-05T01:53:19.206" v="151" actId="1076"/>
          <ac:picMkLst>
            <pc:docMk/>
            <pc:sldMk cId="3083066779" sldId="8128"/>
            <ac:picMk id="3078" creationId="{B69F292D-605E-6CA3-2F7F-50BACD0DC277}"/>
          </ac:picMkLst>
        </pc:picChg>
        <pc:picChg chg="add mod">
          <ac:chgData name="Alex - Supry X" userId="15c5b6ab-46c5-48fd-8f6b-1bd26cb6daf6" providerId="ADAL" clId="{68F49800-8963-498C-BE3D-C28878B4608A}" dt="2023-10-05T01:53:43.656" v="154" actId="1076"/>
          <ac:picMkLst>
            <pc:docMk/>
            <pc:sldMk cId="3083066779" sldId="8128"/>
            <ac:picMk id="3080" creationId="{44A445AD-D5B4-D86E-ED9A-6F121D95DCBC}"/>
          </ac:picMkLst>
        </pc:picChg>
        <pc:picChg chg="add mod">
          <ac:chgData name="Alex - Supry X" userId="15c5b6ab-46c5-48fd-8f6b-1bd26cb6daf6" providerId="ADAL" clId="{68F49800-8963-498C-BE3D-C28878B4608A}" dt="2023-10-05T01:54:47.318" v="183" actId="1076"/>
          <ac:picMkLst>
            <pc:docMk/>
            <pc:sldMk cId="3083066779" sldId="8128"/>
            <ac:picMk id="3085" creationId="{47CC026D-6C37-0D78-9EFD-EB13C62391FD}"/>
          </ac:picMkLst>
        </pc:picChg>
        <pc:picChg chg="del">
          <ac:chgData name="Alex - Supry X" userId="15c5b6ab-46c5-48fd-8f6b-1bd26cb6daf6" providerId="ADAL" clId="{68F49800-8963-498C-BE3D-C28878B4608A}" dt="2023-10-05T01:25:19.505" v="52" actId="478"/>
          <ac:picMkLst>
            <pc:docMk/>
            <pc:sldMk cId="3083066779" sldId="8128"/>
            <ac:picMk id="6146" creationId="{7D8D0B86-BF7C-E79C-10D4-130468FD62D4}"/>
          </ac:picMkLst>
        </pc:picChg>
        <pc:picChg chg="del">
          <ac:chgData name="Alex - Supry X" userId="15c5b6ab-46c5-48fd-8f6b-1bd26cb6daf6" providerId="ADAL" clId="{68F49800-8963-498C-BE3D-C28878B4608A}" dt="2023-10-05T01:25:22.936" v="53" actId="478"/>
          <ac:picMkLst>
            <pc:docMk/>
            <pc:sldMk cId="3083066779" sldId="8128"/>
            <ac:picMk id="6148" creationId="{D1547E85-257B-968C-A498-DE75E26EC83E}"/>
          </ac:picMkLst>
        </pc:picChg>
        <pc:picChg chg="del">
          <ac:chgData name="Alex - Supry X" userId="15c5b6ab-46c5-48fd-8f6b-1bd26cb6daf6" providerId="ADAL" clId="{68F49800-8963-498C-BE3D-C28878B4608A}" dt="2023-10-05T01:25:22.936" v="53" actId="478"/>
          <ac:picMkLst>
            <pc:docMk/>
            <pc:sldMk cId="3083066779" sldId="8128"/>
            <ac:picMk id="6150" creationId="{10BA7DD6-5D2F-549C-E8D3-D5DBFECD0B56}"/>
          </ac:picMkLst>
        </pc:picChg>
        <pc:picChg chg="del">
          <ac:chgData name="Alex - Supry X" userId="15c5b6ab-46c5-48fd-8f6b-1bd26cb6daf6" providerId="ADAL" clId="{68F49800-8963-498C-BE3D-C28878B4608A}" dt="2023-10-05T01:25:22.936" v="53" actId="478"/>
          <ac:picMkLst>
            <pc:docMk/>
            <pc:sldMk cId="3083066779" sldId="8128"/>
            <ac:picMk id="6154" creationId="{EF5FF2BE-8E1F-6EE3-4CBC-2011E7FCC6D3}"/>
          </ac:picMkLst>
        </pc:picChg>
        <pc:picChg chg="del">
          <ac:chgData name="Alex - Supry X" userId="15c5b6ab-46c5-48fd-8f6b-1bd26cb6daf6" providerId="ADAL" clId="{68F49800-8963-498C-BE3D-C28878B4608A}" dt="2023-10-05T01:25:22.936" v="53" actId="478"/>
          <ac:picMkLst>
            <pc:docMk/>
            <pc:sldMk cId="3083066779" sldId="8128"/>
            <ac:picMk id="6156" creationId="{0D1BA49C-6A9F-128A-A177-46CFFB71EAF8}"/>
          </ac:picMkLst>
        </pc:picChg>
        <pc:picChg chg="del">
          <ac:chgData name="Alex - Supry X" userId="15c5b6ab-46c5-48fd-8f6b-1bd26cb6daf6" providerId="ADAL" clId="{68F49800-8963-498C-BE3D-C28878B4608A}" dt="2023-10-05T01:25:22.936" v="53" actId="478"/>
          <ac:picMkLst>
            <pc:docMk/>
            <pc:sldMk cId="3083066779" sldId="8128"/>
            <ac:picMk id="6158" creationId="{9F4C30DF-9525-0A92-1C40-82901DF87EED}"/>
          </ac:picMkLst>
        </pc:picChg>
        <pc:picChg chg="del">
          <ac:chgData name="Alex - Supry X" userId="15c5b6ab-46c5-48fd-8f6b-1bd26cb6daf6" providerId="ADAL" clId="{68F49800-8963-498C-BE3D-C28878B4608A}" dt="2023-10-05T01:25:22.936" v="53" actId="478"/>
          <ac:picMkLst>
            <pc:docMk/>
            <pc:sldMk cId="3083066779" sldId="8128"/>
            <ac:picMk id="6162" creationId="{CEF39924-5F59-1A5C-DC0C-70ACF1822F58}"/>
          </ac:picMkLst>
        </pc:picChg>
        <pc:picChg chg="del">
          <ac:chgData name="Alex - Supry X" userId="15c5b6ab-46c5-48fd-8f6b-1bd26cb6daf6" providerId="ADAL" clId="{68F49800-8963-498C-BE3D-C28878B4608A}" dt="2023-10-05T01:25:22.936" v="53" actId="478"/>
          <ac:picMkLst>
            <pc:docMk/>
            <pc:sldMk cId="3083066779" sldId="8128"/>
            <ac:picMk id="6164" creationId="{5C6512C3-3DAD-6DFC-9B56-5CC2DCD0D98A}"/>
          </ac:picMkLst>
        </pc:picChg>
        <pc:picChg chg="del">
          <ac:chgData name="Alex - Supry X" userId="15c5b6ab-46c5-48fd-8f6b-1bd26cb6daf6" providerId="ADAL" clId="{68F49800-8963-498C-BE3D-C28878B4608A}" dt="2023-10-05T01:25:22.936" v="53" actId="478"/>
          <ac:picMkLst>
            <pc:docMk/>
            <pc:sldMk cId="3083066779" sldId="8128"/>
            <ac:picMk id="6178" creationId="{9F5B9CE2-B7E4-B753-D11C-DFD9E139502E}"/>
          </ac:picMkLst>
        </pc:picChg>
        <pc:picChg chg="del">
          <ac:chgData name="Alex - Supry X" userId="15c5b6ab-46c5-48fd-8f6b-1bd26cb6daf6" providerId="ADAL" clId="{68F49800-8963-498C-BE3D-C28878B4608A}" dt="2023-10-05T01:25:22.936" v="53" actId="478"/>
          <ac:picMkLst>
            <pc:docMk/>
            <pc:sldMk cId="3083066779" sldId="8128"/>
            <ac:picMk id="6182" creationId="{1A97CBD7-8F71-A6E5-8ABB-200D0689AB7F}"/>
          </ac:picMkLst>
        </pc:picChg>
        <pc:picChg chg="del">
          <ac:chgData name="Alex - Supry X" userId="15c5b6ab-46c5-48fd-8f6b-1bd26cb6daf6" providerId="ADAL" clId="{68F49800-8963-498C-BE3D-C28878B4608A}" dt="2023-10-05T01:25:25.847" v="54" actId="478"/>
          <ac:picMkLst>
            <pc:docMk/>
            <pc:sldMk cId="3083066779" sldId="8128"/>
            <ac:picMk id="6190" creationId="{69916D05-8646-4A44-73B2-CC32317A2B9B}"/>
          </ac:picMkLst>
        </pc:picChg>
        <pc:picChg chg="del">
          <ac:chgData name="Alex - Supry X" userId="15c5b6ab-46c5-48fd-8f6b-1bd26cb6daf6" providerId="ADAL" clId="{68F49800-8963-498C-BE3D-C28878B4608A}" dt="2023-10-05T01:25:26.690" v="55" actId="478"/>
          <ac:picMkLst>
            <pc:docMk/>
            <pc:sldMk cId="3083066779" sldId="8128"/>
            <ac:picMk id="6194" creationId="{D87E5738-A25D-84EF-A9E8-BDC90B7D2118}"/>
          </ac:picMkLst>
        </pc:picChg>
      </pc:sldChg>
      <pc:sldChg chg="new del ord">
        <pc:chgData name="Alex - Supry X" userId="15c5b6ab-46c5-48fd-8f6b-1bd26cb6daf6" providerId="ADAL" clId="{68F49800-8963-498C-BE3D-C28878B4608A}" dt="2023-10-05T01:25:01.458" v="43" actId="47"/>
        <pc:sldMkLst>
          <pc:docMk/>
          <pc:sldMk cId="3441841714" sldId="8128"/>
        </pc:sldMkLst>
      </pc:sldChg>
      <pc:sldChg chg="addSp delSp modSp add del mod">
        <pc:chgData name="Alex - Supry X" userId="15c5b6ab-46c5-48fd-8f6b-1bd26cb6daf6" providerId="ADAL" clId="{68F49800-8963-498C-BE3D-C28878B4608A}" dt="2023-10-12T13:35:50.825" v="3091" actId="47"/>
        <pc:sldMkLst>
          <pc:docMk/>
          <pc:sldMk cId="1808401067" sldId="8129"/>
        </pc:sldMkLst>
        <pc:spChg chg="del">
          <ac:chgData name="Alex - Supry X" userId="15c5b6ab-46c5-48fd-8f6b-1bd26cb6daf6" providerId="ADAL" clId="{68F49800-8963-498C-BE3D-C28878B4608A}" dt="2023-10-05T02:03:58.927" v="202" actId="478"/>
          <ac:spMkLst>
            <pc:docMk/>
            <pc:sldMk cId="1808401067" sldId="8129"/>
            <ac:spMk id="5" creationId="{11296DC0-67CA-9C17-DB83-B82DAE2D7736}"/>
          </ac:spMkLst>
        </pc:spChg>
        <pc:spChg chg="del mod">
          <ac:chgData name="Alex - Supry X" userId="15c5b6ab-46c5-48fd-8f6b-1bd26cb6daf6" providerId="ADAL" clId="{68F49800-8963-498C-BE3D-C28878B4608A}" dt="2023-10-05T02:03:56.942" v="201" actId="478"/>
          <ac:spMkLst>
            <pc:docMk/>
            <pc:sldMk cId="1808401067" sldId="8129"/>
            <ac:spMk id="8" creationId="{646EE100-05AC-5FB0-45C9-5450F3C1B8DF}"/>
          </ac:spMkLst>
        </pc:spChg>
        <pc:spChg chg="del">
          <ac:chgData name="Alex - Supry X" userId="15c5b6ab-46c5-48fd-8f6b-1bd26cb6daf6" providerId="ADAL" clId="{68F49800-8963-498C-BE3D-C28878B4608A}" dt="2023-10-05T02:04:00.742" v="203" actId="478"/>
          <ac:spMkLst>
            <pc:docMk/>
            <pc:sldMk cId="1808401067" sldId="8129"/>
            <ac:spMk id="10" creationId="{0BD55BB2-598D-0AF6-296E-9DA45BF73360}"/>
          </ac:spMkLst>
        </pc:spChg>
        <pc:spChg chg="del">
          <ac:chgData name="Alex - Supry X" userId="15c5b6ab-46c5-48fd-8f6b-1bd26cb6daf6" providerId="ADAL" clId="{68F49800-8963-498C-BE3D-C28878B4608A}" dt="2023-10-05T02:03:53.703" v="198" actId="478"/>
          <ac:spMkLst>
            <pc:docMk/>
            <pc:sldMk cId="1808401067" sldId="8129"/>
            <ac:spMk id="20" creationId="{9F573DCC-42A5-7DC9-999D-C64DCC6EBEA2}"/>
          </ac:spMkLst>
        </pc:spChg>
        <pc:spChg chg="del">
          <ac:chgData name="Alex - Supry X" userId="15c5b6ab-46c5-48fd-8f6b-1bd26cb6daf6" providerId="ADAL" clId="{68F49800-8963-498C-BE3D-C28878B4608A}" dt="2023-10-05T02:03:50.593" v="196" actId="478"/>
          <ac:spMkLst>
            <pc:docMk/>
            <pc:sldMk cId="1808401067" sldId="8129"/>
            <ac:spMk id="22" creationId="{737AF2EB-176C-83B9-2B61-1647FAB187D1}"/>
          </ac:spMkLst>
        </pc:spChg>
        <pc:spChg chg="del">
          <ac:chgData name="Alex - Supry X" userId="15c5b6ab-46c5-48fd-8f6b-1bd26cb6daf6" providerId="ADAL" clId="{68F49800-8963-498C-BE3D-C28878B4608A}" dt="2023-10-05T02:03:49.011" v="195" actId="478"/>
          <ac:spMkLst>
            <pc:docMk/>
            <pc:sldMk cId="1808401067" sldId="8129"/>
            <ac:spMk id="23" creationId="{3C27C546-4E6A-4987-107B-E6CC37075E25}"/>
          </ac:spMkLst>
        </pc:spChg>
        <pc:picChg chg="add mod">
          <ac:chgData name="Alex - Supry X" userId="15c5b6ab-46c5-48fd-8f6b-1bd26cb6daf6" providerId="ADAL" clId="{68F49800-8963-498C-BE3D-C28878B4608A}" dt="2023-10-05T18:54:00.247" v="369" actId="1076"/>
          <ac:picMkLst>
            <pc:docMk/>
            <pc:sldMk cId="1808401067" sldId="8129"/>
            <ac:picMk id="4" creationId="{56E93C81-EC31-935A-F68A-B8640AECA9E3}"/>
          </ac:picMkLst>
        </pc:picChg>
        <pc:picChg chg="add mod">
          <ac:chgData name="Alex - Supry X" userId="15c5b6ab-46c5-48fd-8f6b-1bd26cb6daf6" providerId="ADAL" clId="{68F49800-8963-498C-BE3D-C28878B4608A}" dt="2023-10-05T18:29:10.961" v="239" actId="14100"/>
          <ac:picMkLst>
            <pc:docMk/>
            <pc:sldMk cId="1808401067" sldId="8129"/>
            <ac:picMk id="7" creationId="{3310B812-E353-CEC8-DCC6-062B361FF6FA}"/>
          </ac:picMkLst>
        </pc:picChg>
        <pc:picChg chg="add del mod">
          <ac:chgData name="Alex - Supry X" userId="15c5b6ab-46c5-48fd-8f6b-1bd26cb6daf6" providerId="ADAL" clId="{68F49800-8963-498C-BE3D-C28878B4608A}" dt="2023-10-05T02:07:22.939" v="216" actId="478"/>
          <ac:picMkLst>
            <pc:docMk/>
            <pc:sldMk cId="1808401067" sldId="8129"/>
            <ac:picMk id="11" creationId="{4E35E135-A04E-09DB-C06B-3350AB581636}"/>
          </ac:picMkLst>
        </pc:picChg>
        <pc:picChg chg="mod">
          <ac:chgData name="Alex - Supry X" userId="15c5b6ab-46c5-48fd-8f6b-1bd26cb6daf6" providerId="ADAL" clId="{68F49800-8963-498C-BE3D-C28878B4608A}" dt="2023-10-05T02:03:43.263" v="192" actId="1076"/>
          <ac:picMkLst>
            <pc:docMk/>
            <pc:sldMk cId="1808401067" sldId="8129"/>
            <ac:picMk id="12" creationId="{F7A03CDC-2FB7-7D50-5DCD-62C36EEE77B9}"/>
          </ac:picMkLst>
        </pc:picChg>
        <pc:picChg chg="add mod">
          <ac:chgData name="Alex - Supry X" userId="15c5b6ab-46c5-48fd-8f6b-1bd26cb6daf6" providerId="ADAL" clId="{68F49800-8963-498C-BE3D-C28878B4608A}" dt="2023-10-05T18:54:03.049" v="370" actId="1076"/>
          <ac:picMkLst>
            <pc:docMk/>
            <pc:sldMk cId="1808401067" sldId="8129"/>
            <ac:picMk id="14" creationId="{5E00086A-937E-B915-84ED-FBC09B822B15}"/>
          </ac:picMkLst>
        </pc:picChg>
        <pc:picChg chg="del">
          <ac:chgData name="Alex - Supry X" userId="15c5b6ab-46c5-48fd-8f6b-1bd26cb6daf6" providerId="ADAL" clId="{68F49800-8963-498C-BE3D-C28878B4608A}" dt="2023-10-05T02:03:46.435" v="193" actId="478"/>
          <ac:picMkLst>
            <pc:docMk/>
            <pc:sldMk cId="1808401067" sldId="8129"/>
            <ac:picMk id="3076" creationId="{3D24C97B-FF23-BDC7-3123-709C1A54E6F4}"/>
          </ac:picMkLst>
        </pc:picChg>
        <pc:picChg chg="del">
          <ac:chgData name="Alex - Supry X" userId="15c5b6ab-46c5-48fd-8f6b-1bd26cb6daf6" providerId="ADAL" clId="{68F49800-8963-498C-BE3D-C28878B4608A}" dt="2023-10-05T02:03:54.446" v="199" actId="478"/>
          <ac:picMkLst>
            <pc:docMk/>
            <pc:sldMk cId="1808401067" sldId="8129"/>
            <ac:picMk id="3078" creationId="{B69F292D-605E-6CA3-2F7F-50BACD0DC277}"/>
          </ac:picMkLst>
        </pc:picChg>
        <pc:picChg chg="del">
          <ac:chgData name="Alex - Supry X" userId="15c5b6ab-46c5-48fd-8f6b-1bd26cb6daf6" providerId="ADAL" clId="{68F49800-8963-498C-BE3D-C28878B4608A}" dt="2023-10-05T02:03:51.958" v="197" actId="478"/>
          <ac:picMkLst>
            <pc:docMk/>
            <pc:sldMk cId="1808401067" sldId="8129"/>
            <ac:picMk id="3080" creationId="{44A445AD-D5B4-D86E-ED9A-6F121D95DCBC}"/>
          </ac:picMkLst>
        </pc:picChg>
        <pc:picChg chg="del">
          <ac:chgData name="Alex - Supry X" userId="15c5b6ab-46c5-48fd-8f6b-1bd26cb6daf6" providerId="ADAL" clId="{68F49800-8963-498C-BE3D-C28878B4608A}" dt="2023-10-05T02:03:47.363" v="194" actId="478"/>
          <ac:picMkLst>
            <pc:docMk/>
            <pc:sldMk cId="1808401067" sldId="8129"/>
            <ac:picMk id="3085" creationId="{47CC026D-6C37-0D78-9EFD-EB13C62391FD}"/>
          </ac:picMkLst>
        </pc:picChg>
      </pc:sldChg>
      <pc:sldChg chg="addSp delSp modSp new del mod ord">
        <pc:chgData name="Alex - Supry X" userId="15c5b6ab-46c5-48fd-8f6b-1bd26cb6daf6" providerId="ADAL" clId="{68F49800-8963-498C-BE3D-C28878B4608A}" dt="2023-10-18T20:05:40.936" v="3544" actId="47"/>
        <pc:sldMkLst>
          <pc:docMk/>
          <pc:sldMk cId="2644311193" sldId="8130"/>
        </pc:sldMkLst>
        <pc:spChg chg="del">
          <ac:chgData name="Alex - Supry X" userId="15c5b6ab-46c5-48fd-8f6b-1bd26cb6daf6" providerId="ADAL" clId="{68F49800-8963-498C-BE3D-C28878B4608A}" dt="2023-10-05T18:42:23.931" v="261" actId="478"/>
          <ac:spMkLst>
            <pc:docMk/>
            <pc:sldMk cId="2644311193" sldId="8130"/>
            <ac:spMk id="2" creationId="{F81E99E3-E28E-4C05-7059-5BF8828DB937}"/>
          </ac:spMkLst>
        </pc:spChg>
        <pc:spChg chg="add mod">
          <ac:chgData name="Alex - Supry X" userId="15c5b6ab-46c5-48fd-8f6b-1bd26cb6daf6" providerId="ADAL" clId="{68F49800-8963-498C-BE3D-C28878B4608A}" dt="2023-10-05T18:46:34.296" v="348" actId="20577"/>
          <ac:spMkLst>
            <pc:docMk/>
            <pc:sldMk cId="2644311193" sldId="8130"/>
            <ac:spMk id="8" creationId="{ABE5EC34-F320-92EA-6EF9-5A778108510B}"/>
          </ac:spMkLst>
        </pc:spChg>
        <pc:graphicFrameChg chg="add del mod">
          <ac:chgData name="Alex - Supry X" userId="15c5b6ab-46c5-48fd-8f6b-1bd26cb6daf6" providerId="ADAL" clId="{68F49800-8963-498C-BE3D-C28878B4608A}" dt="2023-10-12T14:09:49.096" v="3245" actId="478"/>
          <ac:graphicFrameMkLst>
            <pc:docMk/>
            <pc:sldMk cId="2644311193" sldId="8130"/>
            <ac:graphicFrameMk id="9" creationId="{421E8804-811E-7D55-3145-028E2762904D}"/>
          </ac:graphicFrameMkLst>
        </pc:graphicFrameChg>
        <pc:picChg chg="add del mod">
          <ac:chgData name="Alex - Supry X" userId="15c5b6ab-46c5-48fd-8f6b-1bd26cb6daf6" providerId="ADAL" clId="{68F49800-8963-498C-BE3D-C28878B4608A}" dt="2023-10-05T18:42:29.656" v="264" actId="478"/>
          <ac:picMkLst>
            <pc:docMk/>
            <pc:sldMk cId="2644311193" sldId="8130"/>
            <ac:picMk id="3" creationId="{49A33DE2-B5E8-45FF-1DF6-04E47305463C}"/>
          </ac:picMkLst>
        </pc:picChg>
        <pc:picChg chg="add del mod">
          <ac:chgData name="Alex - Supry X" userId="15c5b6ab-46c5-48fd-8f6b-1bd26cb6daf6" providerId="ADAL" clId="{68F49800-8963-498C-BE3D-C28878B4608A}" dt="2023-10-05T18:44:24.369" v="270" actId="478"/>
          <ac:picMkLst>
            <pc:docMk/>
            <pc:sldMk cId="2644311193" sldId="8130"/>
            <ac:picMk id="5" creationId="{FB3CA15D-611F-0527-E689-1099219C05A9}"/>
          </ac:picMkLst>
        </pc:picChg>
        <pc:picChg chg="add mod">
          <ac:chgData name="Alex - Supry X" userId="15c5b6ab-46c5-48fd-8f6b-1bd26cb6daf6" providerId="ADAL" clId="{68F49800-8963-498C-BE3D-C28878B4608A}" dt="2023-10-12T14:09:54.595" v="3247" actId="14100"/>
          <ac:picMkLst>
            <pc:docMk/>
            <pc:sldMk cId="2644311193" sldId="8130"/>
            <ac:picMk id="7" creationId="{16BCDCA3-8A49-FA96-9C20-FF138BDB83F4}"/>
          </ac:picMkLst>
        </pc:picChg>
      </pc:sldChg>
      <pc:sldChg chg="addSp delSp modSp add del mod ord">
        <pc:chgData name="Alex - Supry X" userId="15c5b6ab-46c5-48fd-8f6b-1bd26cb6daf6" providerId="ADAL" clId="{68F49800-8963-498C-BE3D-C28878B4608A}" dt="2023-10-16T11:55:42.933" v="3427"/>
        <pc:sldMkLst>
          <pc:docMk/>
          <pc:sldMk cId="3059170758" sldId="8131"/>
        </pc:sldMkLst>
        <pc:spChg chg="add del">
          <ac:chgData name="Alex - Supry X" userId="15c5b6ab-46c5-48fd-8f6b-1bd26cb6daf6" providerId="ADAL" clId="{68F49800-8963-498C-BE3D-C28878B4608A}" dt="2023-10-05T18:48:06.582" v="353" actId="22"/>
          <ac:spMkLst>
            <pc:docMk/>
            <pc:sldMk cId="3059170758" sldId="8131"/>
            <ac:spMk id="3" creationId="{0EF28D92-BF65-42B8-4E2F-B283F24CA260}"/>
          </ac:spMkLst>
        </pc:spChg>
        <pc:spChg chg="add del">
          <ac:chgData name="Alex - Supry X" userId="15c5b6ab-46c5-48fd-8f6b-1bd26cb6daf6" providerId="ADAL" clId="{68F49800-8963-498C-BE3D-C28878B4608A}" dt="2023-10-05T18:54:15.873" v="372" actId="478"/>
          <ac:spMkLst>
            <pc:docMk/>
            <pc:sldMk cId="3059170758" sldId="8131"/>
            <ac:spMk id="6" creationId="{35A754E6-599E-2021-A5AD-BD09AB6C42A6}"/>
          </ac:spMkLst>
        </pc:spChg>
        <pc:graphicFrameChg chg="add del mod">
          <ac:chgData name="Alex - Supry X" userId="15c5b6ab-46c5-48fd-8f6b-1bd26cb6daf6" providerId="ADAL" clId="{68F49800-8963-498C-BE3D-C28878B4608A}" dt="2023-10-05T18:57:23.582" v="381" actId="21"/>
          <ac:graphicFrameMkLst>
            <pc:docMk/>
            <pc:sldMk cId="3059170758" sldId="8131"/>
            <ac:graphicFrameMk id="4" creationId="{8BBF52EC-E8B6-D332-A0E0-7F3FA37029FC}"/>
          </ac:graphicFrameMkLst>
        </pc:graphicFrameChg>
        <pc:picChg chg="del">
          <ac:chgData name="Alex - Supry X" userId="15c5b6ab-46c5-48fd-8f6b-1bd26cb6daf6" providerId="ADAL" clId="{68F49800-8963-498C-BE3D-C28878B4608A}" dt="2023-10-05T18:48:04.512" v="351" actId="478"/>
          <ac:picMkLst>
            <pc:docMk/>
            <pc:sldMk cId="3059170758" sldId="8131"/>
            <ac:picMk id="7" creationId="{16BCDCA3-8A49-FA96-9C20-FF138BDB83F4}"/>
          </ac:picMkLst>
        </pc:picChg>
        <pc:picChg chg="add del mod">
          <ac:chgData name="Alex - Supry X" userId="15c5b6ab-46c5-48fd-8f6b-1bd26cb6daf6" providerId="ADAL" clId="{68F49800-8963-498C-BE3D-C28878B4608A}" dt="2023-10-05T18:55:07.368" v="374" actId="478"/>
          <ac:picMkLst>
            <pc:docMk/>
            <pc:sldMk cId="3059170758" sldId="8131"/>
            <ac:picMk id="10" creationId="{30CB6048-3DFB-C55A-62BD-913ED491BF36}"/>
          </ac:picMkLst>
        </pc:picChg>
        <pc:picChg chg="add mod">
          <ac:chgData name="Alex - Supry X" userId="15c5b6ab-46c5-48fd-8f6b-1bd26cb6daf6" providerId="ADAL" clId="{68F49800-8963-498C-BE3D-C28878B4608A}" dt="2023-10-11T19:22:59.339" v="3090" actId="14100"/>
          <ac:picMkLst>
            <pc:docMk/>
            <pc:sldMk cId="3059170758" sldId="8131"/>
            <ac:picMk id="12" creationId="{7B263808-428A-2956-4DF6-FE3013C93191}"/>
          </ac:picMkLst>
        </pc:picChg>
      </pc:sldChg>
      <pc:sldChg chg="addSp modSp new add del mod ord">
        <pc:chgData name="Alex - Supry X" userId="15c5b6ab-46c5-48fd-8f6b-1bd26cb6daf6" providerId="ADAL" clId="{68F49800-8963-498C-BE3D-C28878B4608A}" dt="2023-10-18T20:05:41.577" v="3545" actId="47"/>
        <pc:sldMkLst>
          <pc:docMk/>
          <pc:sldMk cId="130904459" sldId="8132"/>
        </pc:sldMkLst>
        <pc:spChg chg="add mod">
          <ac:chgData name="Alex - Supry X" userId="15c5b6ab-46c5-48fd-8f6b-1bd26cb6daf6" providerId="ADAL" clId="{68F49800-8963-498C-BE3D-C28878B4608A}" dt="2023-10-09T11:12:57.861" v="1183" actId="14100"/>
          <ac:spMkLst>
            <pc:docMk/>
            <pc:sldMk cId="130904459" sldId="8132"/>
            <ac:spMk id="3" creationId="{7F0E7877-BE60-4231-0612-BB1951051C40}"/>
          </ac:spMkLst>
        </pc:spChg>
      </pc:sldChg>
      <pc:sldChg chg="new del">
        <pc:chgData name="Alex - Supry X" userId="15c5b6ab-46c5-48fd-8f6b-1bd26cb6daf6" providerId="ADAL" clId="{68F49800-8963-498C-BE3D-C28878B4608A}" dt="2023-10-09T17:52:18.372" v="1189" actId="2696"/>
        <pc:sldMkLst>
          <pc:docMk/>
          <pc:sldMk cId="797358632" sldId="8133"/>
        </pc:sldMkLst>
      </pc:sldChg>
      <pc:sldChg chg="addSp delSp modSp add mod ord">
        <pc:chgData name="Alex - Supry X" userId="15c5b6ab-46c5-48fd-8f6b-1bd26cb6daf6" providerId="ADAL" clId="{68F49800-8963-498C-BE3D-C28878B4608A}" dt="2023-10-16T11:49:32.151" v="3421" actId="20577"/>
        <pc:sldMkLst>
          <pc:docMk/>
          <pc:sldMk cId="811385837" sldId="8133"/>
        </pc:sldMkLst>
        <pc:spChg chg="del mod">
          <ac:chgData name="Alex - Supry X" userId="15c5b6ab-46c5-48fd-8f6b-1bd26cb6daf6" providerId="ADAL" clId="{68F49800-8963-498C-BE3D-C28878B4608A}" dt="2023-10-09T17:52:35.108" v="1196" actId="478"/>
          <ac:spMkLst>
            <pc:docMk/>
            <pc:sldMk cId="811385837" sldId="8133"/>
            <ac:spMk id="3" creationId="{D000F125-359B-49FE-C8C0-673157FAFB33}"/>
          </ac:spMkLst>
        </pc:spChg>
        <pc:spChg chg="del">
          <ac:chgData name="Alex - Supry X" userId="15c5b6ab-46c5-48fd-8f6b-1bd26cb6daf6" providerId="ADAL" clId="{68F49800-8963-498C-BE3D-C28878B4608A}" dt="2023-10-09T17:52:31.421" v="1193" actId="478"/>
          <ac:spMkLst>
            <pc:docMk/>
            <pc:sldMk cId="811385837" sldId="8133"/>
            <ac:spMk id="4" creationId="{6497B2E0-6032-17DD-2E7D-1420BBFD4C13}"/>
          </ac:spMkLst>
        </pc:spChg>
        <pc:spChg chg="add mod">
          <ac:chgData name="Alex - Supry X" userId="15c5b6ab-46c5-48fd-8f6b-1bd26cb6daf6" providerId="ADAL" clId="{68F49800-8963-498C-BE3D-C28878B4608A}" dt="2023-10-09T17:53:11.314" v="1219" actId="1076"/>
          <ac:spMkLst>
            <pc:docMk/>
            <pc:sldMk cId="811385837" sldId="8133"/>
            <ac:spMk id="5" creationId="{0E3851F0-D9FA-6D95-2F71-EB0EE94F8CA5}"/>
          </ac:spMkLst>
        </pc:spChg>
        <pc:spChg chg="add mod">
          <ac:chgData name="Alex - Supry X" userId="15c5b6ab-46c5-48fd-8f6b-1bd26cb6daf6" providerId="ADAL" clId="{68F49800-8963-498C-BE3D-C28878B4608A}" dt="2023-10-11T13:34:01.478" v="1610" actId="1076"/>
          <ac:spMkLst>
            <pc:docMk/>
            <pc:sldMk cId="811385837" sldId="8133"/>
            <ac:spMk id="8" creationId="{D97E2A89-0791-0CD6-E223-F9B52B63ED6C}"/>
          </ac:spMkLst>
        </pc:spChg>
        <pc:spChg chg="add mod">
          <ac:chgData name="Alex - Supry X" userId="15c5b6ab-46c5-48fd-8f6b-1bd26cb6daf6" providerId="ADAL" clId="{68F49800-8963-498C-BE3D-C28878B4608A}" dt="2023-10-16T11:40:04.405" v="3381" actId="207"/>
          <ac:spMkLst>
            <pc:docMk/>
            <pc:sldMk cId="811385837" sldId="8133"/>
            <ac:spMk id="9" creationId="{A8723CFF-F21B-D89D-124D-15CFF43F5FDC}"/>
          </ac:spMkLst>
        </pc:spChg>
        <pc:spChg chg="del">
          <ac:chgData name="Alex - Supry X" userId="15c5b6ab-46c5-48fd-8f6b-1bd26cb6daf6" providerId="ADAL" clId="{68F49800-8963-498C-BE3D-C28878B4608A}" dt="2023-10-09T17:52:39.379" v="1200" actId="478"/>
          <ac:spMkLst>
            <pc:docMk/>
            <pc:sldMk cId="811385837" sldId="8133"/>
            <ac:spMk id="10" creationId="{0BD55BB2-598D-0AF6-296E-9DA45BF73360}"/>
          </ac:spMkLst>
        </pc:spChg>
        <pc:spChg chg="add mod">
          <ac:chgData name="Alex - Supry X" userId="15c5b6ab-46c5-48fd-8f6b-1bd26cb6daf6" providerId="ADAL" clId="{68F49800-8963-498C-BE3D-C28878B4608A}" dt="2023-10-16T11:49:32.151" v="3421" actId="20577"/>
          <ac:spMkLst>
            <pc:docMk/>
            <pc:sldMk cId="811385837" sldId="8133"/>
            <ac:spMk id="11" creationId="{0001AC65-FF61-A1EB-2985-8058CC24172E}"/>
          </ac:spMkLst>
        </pc:spChg>
        <pc:spChg chg="del">
          <ac:chgData name="Alex - Supry X" userId="15c5b6ab-46c5-48fd-8f6b-1bd26cb6daf6" providerId="ADAL" clId="{68F49800-8963-498C-BE3D-C28878B4608A}" dt="2023-10-09T17:52:43.629" v="1203" actId="478"/>
          <ac:spMkLst>
            <pc:docMk/>
            <pc:sldMk cId="811385837" sldId="8133"/>
            <ac:spMk id="20" creationId="{9F573DCC-42A5-7DC9-999D-C64DCC6EBEA2}"/>
          </ac:spMkLst>
        </pc:spChg>
        <pc:spChg chg="del">
          <ac:chgData name="Alex - Supry X" userId="15c5b6ab-46c5-48fd-8f6b-1bd26cb6daf6" providerId="ADAL" clId="{68F49800-8963-498C-BE3D-C28878B4608A}" dt="2023-10-09T17:52:47.413" v="1206" actId="478"/>
          <ac:spMkLst>
            <pc:docMk/>
            <pc:sldMk cId="811385837" sldId="8133"/>
            <ac:spMk id="22" creationId="{737AF2EB-176C-83B9-2B61-1647FAB187D1}"/>
          </ac:spMkLst>
        </pc:spChg>
        <pc:spChg chg="del">
          <ac:chgData name="Alex - Supry X" userId="15c5b6ab-46c5-48fd-8f6b-1bd26cb6daf6" providerId="ADAL" clId="{68F49800-8963-498C-BE3D-C28878B4608A}" dt="2023-10-09T17:52:42.067" v="1202" actId="478"/>
          <ac:spMkLst>
            <pc:docMk/>
            <pc:sldMk cId="811385837" sldId="8133"/>
            <ac:spMk id="23" creationId="{3C27C546-4E6A-4987-107B-E6CC37075E25}"/>
          </ac:spMkLst>
        </pc:spChg>
        <pc:picChg chg="del">
          <ac:chgData name="Alex - Supry X" userId="15c5b6ab-46c5-48fd-8f6b-1bd26cb6daf6" providerId="ADAL" clId="{68F49800-8963-498C-BE3D-C28878B4608A}" dt="2023-10-09T17:52:36.172" v="1197" actId="478"/>
          <ac:picMkLst>
            <pc:docMk/>
            <pc:sldMk cId="811385837" sldId="8133"/>
            <ac:picMk id="6" creationId="{46910D28-E583-3C43-ED81-5FCCDE449698}"/>
          </ac:picMkLst>
        </pc:picChg>
        <pc:picChg chg="del">
          <ac:chgData name="Alex - Supry X" userId="15c5b6ab-46c5-48fd-8f6b-1bd26cb6daf6" providerId="ADAL" clId="{68F49800-8963-498C-BE3D-C28878B4608A}" dt="2023-10-09T17:52:36.986" v="1198" actId="478"/>
          <ac:picMkLst>
            <pc:docMk/>
            <pc:sldMk cId="811385837" sldId="8133"/>
            <ac:picMk id="7" creationId="{87B4C3FF-4490-B166-89DC-B24BCD75BBF4}"/>
          </ac:picMkLst>
        </pc:picChg>
        <pc:picChg chg="del">
          <ac:chgData name="Alex - Supry X" userId="15c5b6ab-46c5-48fd-8f6b-1bd26cb6daf6" providerId="ADAL" clId="{68F49800-8963-498C-BE3D-C28878B4608A}" dt="2023-10-09T17:52:32.967" v="1194" actId="478"/>
          <ac:picMkLst>
            <pc:docMk/>
            <pc:sldMk cId="811385837" sldId="8133"/>
            <ac:picMk id="12" creationId="{F7A03CDC-2FB7-7D50-5DCD-62C36EEE77B9}"/>
          </ac:picMkLst>
        </pc:picChg>
        <pc:picChg chg="del">
          <ac:chgData name="Alex - Supry X" userId="15c5b6ab-46c5-48fd-8f6b-1bd26cb6daf6" providerId="ADAL" clId="{68F49800-8963-498C-BE3D-C28878B4608A}" dt="2023-10-09T17:52:37.869" v="1199" actId="478"/>
          <ac:picMkLst>
            <pc:docMk/>
            <pc:sldMk cId="811385837" sldId="8133"/>
            <ac:picMk id="3076" creationId="{3D24C97B-FF23-BDC7-3123-709C1A54E6F4}"/>
          </ac:picMkLst>
        </pc:picChg>
        <pc:picChg chg="del">
          <ac:chgData name="Alex - Supry X" userId="15c5b6ab-46c5-48fd-8f6b-1bd26cb6daf6" providerId="ADAL" clId="{68F49800-8963-498C-BE3D-C28878B4608A}" dt="2023-10-09T17:52:45.030" v="1204" actId="478"/>
          <ac:picMkLst>
            <pc:docMk/>
            <pc:sldMk cId="811385837" sldId="8133"/>
            <ac:picMk id="3078" creationId="{B69F292D-605E-6CA3-2F7F-50BACD0DC277}"/>
          </ac:picMkLst>
        </pc:picChg>
        <pc:picChg chg="del">
          <ac:chgData name="Alex - Supry X" userId="15c5b6ab-46c5-48fd-8f6b-1bd26cb6daf6" providerId="ADAL" clId="{68F49800-8963-498C-BE3D-C28878B4608A}" dt="2023-10-09T17:52:45.970" v="1205" actId="478"/>
          <ac:picMkLst>
            <pc:docMk/>
            <pc:sldMk cId="811385837" sldId="8133"/>
            <ac:picMk id="3080" creationId="{44A445AD-D5B4-D86E-ED9A-6F121D95DCBC}"/>
          </ac:picMkLst>
        </pc:picChg>
        <pc:picChg chg="del">
          <ac:chgData name="Alex - Supry X" userId="15c5b6ab-46c5-48fd-8f6b-1bd26cb6daf6" providerId="ADAL" clId="{68F49800-8963-498C-BE3D-C28878B4608A}" dt="2023-10-09T17:52:40.844" v="1201" actId="478"/>
          <ac:picMkLst>
            <pc:docMk/>
            <pc:sldMk cId="811385837" sldId="8133"/>
            <ac:picMk id="3085" creationId="{47CC026D-6C37-0D78-9EFD-EB13C62391FD}"/>
          </ac:picMkLst>
        </pc:picChg>
      </pc:sldChg>
      <pc:sldChg chg="addSp delSp modSp new mod">
        <pc:chgData name="Alex - Supry X" userId="15c5b6ab-46c5-48fd-8f6b-1bd26cb6daf6" providerId="ADAL" clId="{68F49800-8963-498C-BE3D-C28878B4608A}" dt="2023-10-18T11:23:02.853" v="3543" actId="1076"/>
        <pc:sldMkLst>
          <pc:docMk/>
          <pc:sldMk cId="2227105435" sldId="8134"/>
        </pc:sldMkLst>
        <pc:spChg chg="del">
          <ac:chgData name="Alex - Supry X" userId="15c5b6ab-46c5-48fd-8f6b-1bd26cb6daf6" providerId="ADAL" clId="{68F49800-8963-498C-BE3D-C28878B4608A}" dt="2023-10-11T13:50:12.156" v="1616" actId="478"/>
          <ac:spMkLst>
            <pc:docMk/>
            <pc:sldMk cId="2227105435" sldId="8134"/>
            <ac:spMk id="2" creationId="{BFF5ACCD-9AA8-3578-31D5-67209CBFC74B}"/>
          </ac:spMkLst>
        </pc:spChg>
        <pc:spChg chg="add mod">
          <ac:chgData name="Alex - Supry X" userId="15c5b6ab-46c5-48fd-8f6b-1bd26cb6daf6" providerId="ADAL" clId="{68F49800-8963-498C-BE3D-C28878B4608A}" dt="2023-10-18T11:23:02.853" v="3543" actId="1076"/>
          <ac:spMkLst>
            <pc:docMk/>
            <pc:sldMk cId="2227105435" sldId="8134"/>
            <ac:spMk id="9" creationId="{EC323D6B-8591-9EC8-62B3-1490DF6BB445}"/>
          </ac:spMkLst>
        </pc:spChg>
        <pc:spChg chg="add del mod">
          <ac:chgData name="Alex - Supry X" userId="15c5b6ab-46c5-48fd-8f6b-1bd26cb6daf6" providerId="ADAL" clId="{68F49800-8963-498C-BE3D-C28878B4608A}" dt="2023-10-12T13:38:15.284" v="3102" actId="478"/>
          <ac:spMkLst>
            <pc:docMk/>
            <pc:sldMk cId="2227105435" sldId="8134"/>
            <ac:spMk id="10" creationId="{50C9DDB9-DCB9-A7A0-7182-9B4D94D7789F}"/>
          </ac:spMkLst>
        </pc:spChg>
        <pc:spChg chg="add mod">
          <ac:chgData name="Alex - Supry X" userId="15c5b6ab-46c5-48fd-8f6b-1bd26cb6daf6" providerId="ADAL" clId="{68F49800-8963-498C-BE3D-C28878B4608A}" dt="2023-10-18T11:22:35.164" v="3535" actId="255"/>
          <ac:spMkLst>
            <pc:docMk/>
            <pc:sldMk cId="2227105435" sldId="8134"/>
            <ac:spMk id="11" creationId="{5F648552-1290-0B46-4319-9BD4C971732E}"/>
          </ac:spMkLst>
        </pc:spChg>
        <pc:picChg chg="add mod">
          <ac:chgData name="Alex - Supry X" userId="15c5b6ab-46c5-48fd-8f6b-1bd26cb6daf6" providerId="ADAL" clId="{68F49800-8963-498C-BE3D-C28878B4608A}" dt="2023-10-18T11:22:53.932" v="3541" actId="1076"/>
          <ac:picMkLst>
            <pc:docMk/>
            <pc:sldMk cId="2227105435" sldId="8134"/>
            <ac:picMk id="2" creationId="{816EE34E-54D0-147F-4C31-5A26A46B87EC}"/>
          </ac:picMkLst>
        </pc:picChg>
        <pc:picChg chg="add mod">
          <ac:chgData name="Alex - Supry X" userId="15c5b6ab-46c5-48fd-8f6b-1bd26cb6daf6" providerId="ADAL" clId="{68F49800-8963-498C-BE3D-C28878B4608A}" dt="2023-10-12T14:05:04.780" v="3205" actId="1076"/>
          <ac:picMkLst>
            <pc:docMk/>
            <pc:sldMk cId="2227105435" sldId="8134"/>
            <ac:picMk id="3" creationId="{484C68F2-3869-7CCE-0E44-28D8C3611FC1}"/>
          </ac:picMkLst>
        </pc:picChg>
        <pc:picChg chg="add mod">
          <ac:chgData name="Alex - Supry X" userId="15c5b6ab-46c5-48fd-8f6b-1bd26cb6daf6" providerId="ADAL" clId="{68F49800-8963-498C-BE3D-C28878B4608A}" dt="2023-10-11T13:50:25.252" v="1618"/>
          <ac:picMkLst>
            <pc:docMk/>
            <pc:sldMk cId="2227105435" sldId="8134"/>
            <ac:picMk id="4" creationId="{0ED3D1A3-BCD8-FFBD-3E16-123125A3985E}"/>
          </ac:picMkLst>
        </pc:picChg>
        <pc:picChg chg="add del mod">
          <ac:chgData name="Alex - Supry X" userId="15c5b6ab-46c5-48fd-8f6b-1bd26cb6daf6" providerId="ADAL" clId="{68F49800-8963-498C-BE3D-C28878B4608A}" dt="2023-10-11T14:16:54.296" v="1653" actId="478"/>
          <ac:picMkLst>
            <pc:docMk/>
            <pc:sldMk cId="2227105435" sldId="8134"/>
            <ac:picMk id="6" creationId="{FA530427-1E23-1955-8DE5-5007ECD47149}"/>
          </ac:picMkLst>
        </pc:picChg>
        <pc:picChg chg="add del mod">
          <ac:chgData name="Alex - Supry X" userId="15c5b6ab-46c5-48fd-8f6b-1bd26cb6daf6" providerId="ADAL" clId="{68F49800-8963-498C-BE3D-C28878B4608A}" dt="2023-10-11T14:16:50.170" v="1652" actId="478"/>
          <ac:picMkLst>
            <pc:docMk/>
            <pc:sldMk cId="2227105435" sldId="8134"/>
            <ac:picMk id="8" creationId="{43F29BC3-C9B2-4162-DEDA-B89B6654A758}"/>
          </ac:picMkLst>
        </pc:picChg>
        <pc:picChg chg="add mod">
          <ac:chgData name="Alex - Supry X" userId="15c5b6ab-46c5-48fd-8f6b-1bd26cb6daf6" providerId="ADAL" clId="{68F49800-8963-498C-BE3D-C28878B4608A}" dt="2023-10-18T11:22:23.061" v="3533" actId="14100"/>
          <ac:picMkLst>
            <pc:docMk/>
            <pc:sldMk cId="2227105435" sldId="8134"/>
            <ac:picMk id="12" creationId="{7CA83B87-B86A-8D48-498D-65D907A790DA}"/>
          </ac:picMkLst>
        </pc:picChg>
        <pc:picChg chg="add del mod">
          <ac:chgData name="Alex - Supry X" userId="15c5b6ab-46c5-48fd-8f6b-1bd26cb6daf6" providerId="ADAL" clId="{68F49800-8963-498C-BE3D-C28878B4608A}" dt="2023-10-12T13:37:55.962" v="3095" actId="478"/>
          <ac:picMkLst>
            <pc:docMk/>
            <pc:sldMk cId="2227105435" sldId="8134"/>
            <ac:picMk id="1026" creationId="{06A9A4DF-8979-EE92-2B10-C51729010C70}"/>
          </ac:picMkLst>
        </pc:picChg>
        <pc:picChg chg="add del mod">
          <ac:chgData name="Alex - Supry X" userId="15c5b6ab-46c5-48fd-8f6b-1bd26cb6daf6" providerId="ADAL" clId="{68F49800-8963-498C-BE3D-C28878B4608A}" dt="2023-10-11T14:11:04.682" v="1629"/>
          <ac:picMkLst>
            <pc:docMk/>
            <pc:sldMk cId="2227105435" sldId="8134"/>
            <ac:picMk id="1028" creationId="{6B832EB6-4A0D-F63F-673D-54B6553CC90A}"/>
          </ac:picMkLst>
        </pc:picChg>
        <pc:picChg chg="add mod">
          <ac:chgData name="Alex - Supry X" userId="15c5b6ab-46c5-48fd-8f6b-1bd26cb6daf6" providerId="ADAL" clId="{68F49800-8963-498C-BE3D-C28878B4608A}" dt="2023-10-18T11:22:50.389" v="3540" actId="1076"/>
          <ac:picMkLst>
            <pc:docMk/>
            <pc:sldMk cId="2227105435" sldId="8134"/>
            <ac:picMk id="1028" creationId="{A64F2758-FB2E-7D6B-6E19-E48B1084ACC0}"/>
          </ac:picMkLst>
        </pc:picChg>
        <pc:picChg chg="add mod">
          <ac:chgData name="Alex - Supry X" userId="15c5b6ab-46c5-48fd-8f6b-1bd26cb6daf6" providerId="ADAL" clId="{68F49800-8963-498C-BE3D-C28878B4608A}" dt="2023-10-18T11:22:44.929" v="3538" actId="1076"/>
          <ac:picMkLst>
            <pc:docMk/>
            <pc:sldMk cId="2227105435" sldId="8134"/>
            <ac:picMk id="1030" creationId="{8530BF8D-0C72-806B-9743-84A8E3393902}"/>
          </ac:picMkLst>
        </pc:picChg>
        <pc:picChg chg="add del mod">
          <ac:chgData name="Alex - Supry X" userId="15c5b6ab-46c5-48fd-8f6b-1bd26cb6daf6" providerId="ADAL" clId="{68F49800-8963-498C-BE3D-C28878B4608A}" dt="2023-10-11T14:16:54.296" v="1653" actId="478"/>
          <ac:picMkLst>
            <pc:docMk/>
            <pc:sldMk cId="2227105435" sldId="8134"/>
            <ac:picMk id="1030" creationId="{F0E6AF5D-58BF-5D57-D645-746CFFAA61CC}"/>
          </ac:picMkLst>
        </pc:picChg>
        <pc:picChg chg="add mod">
          <ac:chgData name="Alex - Supry X" userId="15c5b6ab-46c5-48fd-8f6b-1bd26cb6daf6" providerId="ADAL" clId="{68F49800-8963-498C-BE3D-C28878B4608A}" dt="2023-10-18T11:22:47.479" v="3539" actId="1076"/>
          <ac:picMkLst>
            <pc:docMk/>
            <pc:sldMk cId="2227105435" sldId="8134"/>
            <ac:picMk id="1032" creationId="{A78B7A33-A578-A47E-C0F9-FBCDC9570B75}"/>
          </ac:picMkLst>
        </pc:picChg>
        <pc:picChg chg="add mod">
          <ac:chgData name="Alex - Supry X" userId="15c5b6ab-46c5-48fd-8f6b-1bd26cb6daf6" providerId="ADAL" clId="{68F49800-8963-498C-BE3D-C28878B4608A}" dt="2023-10-18T11:22:41.839" v="3536" actId="1076"/>
          <ac:picMkLst>
            <pc:docMk/>
            <pc:sldMk cId="2227105435" sldId="8134"/>
            <ac:picMk id="1034" creationId="{9CB80631-1379-978A-E2F3-583E2859B74D}"/>
          </ac:picMkLst>
        </pc:picChg>
      </pc:sldChg>
      <pc:sldChg chg="delSp modSp add del">
        <pc:chgData name="Alex - Supry X" userId="15c5b6ab-46c5-48fd-8f6b-1bd26cb6daf6" providerId="ADAL" clId="{68F49800-8963-498C-BE3D-C28878B4608A}" dt="2023-10-10T16:43:28.410" v="1419" actId="2696"/>
        <pc:sldMkLst>
          <pc:docMk/>
          <pc:sldMk cId="3825026432" sldId="8134"/>
        </pc:sldMkLst>
        <pc:picChg chg="del">
          <ac:chgData name="Alex - Supry X" userId="15c5b6ab-46c5-48fd-8f6b-1bd26cb6daf6" providerId="ADAL" clId="{68F49800-8963-498C-BE3D-C28878B4608A}" dt="2023-10-10T16:42:55.500" v="1413" actId="478"/>
          <ac:picMkLst>
            <pc:docMk/>
            <pc:sldMk cId="3825026432" sldId="8134"/>
            <ac:picMk id="3" creationId="{4D27832B-8FF0-0332-2CA4-EA564C944E05}"/>
          </ac:picMkLst>
        </pc:picChg>
        <pc:picChg chg="del mod">
          <ac:chgData name="Alex - Supry X" userId="15c5b6ab-46c5-48fd-8f6b-1bd26cb6daf6" providerId="ADAL" clId="{68F49800-8963-498C-BE3D-C28878B4608A}" dt="2023-10-10T16:43:24.764" v="1418" actId="478"/>
          <ac:picMkLst>
            <pc:docMk/>
            <pc:sldMk cId="3825026432" sldId="8134"/>
            <ac:picMk id="1028" creationId="{12279F2C-7407-0C4C-C831-EE062B5AD4D3}"/>
          </ac:picMkLst>
        </pc:picChg>
        <pc:picChg chg="del">
          <ac:chgData name="Alex - Supry X" userId="15c5b6ab-46c5-48fd-8f6b-1bd26cb6daf6" providerId="ADAL" clId="{68F49800-8963-498C-BE3D-C28878B4608A}" dt="2023-10-10T16:42:56.228" v="1414" actId="478"/>
          <ac:picMkLst>
            <pc:docMk/>
            <pc:sldMk cId="3825026432" sldId="8134"/>
            <ac:picMk id="1030" creationId="{19B33466-98F4-5DB1-795D-7C3D404BEFE7}"/>
          </ac:picMkLst>
        </pc:picChg>
        <pc:picChg chg="del">
          <ac:chgData name="Alex - Supry X" userId="15c5b6ab-46c5-48fd-8f6b-1bd26cb6daf6" providerId="ADAL" clId="{68F49800-8963-498C-BE3D-C28878B4608A}" dt="2023-10-10T16:42:56.964" v="1415" actId="478"/>
          <ac:picMkLst>
            <pc:docMk/>
            <pc:sldMk cId="3825026432" sldId="8134"/>
            <ac:picMk id="1032" creationId="{F1319D54-BA4C-03BF-5E8E-427319DCFCBB}"/>
          </ac:picMkLst>
        </pc:picChg>
      </pc:sldChg>
      <pc:sldChg chg="addSp delSp modSp add mod modAnim">
        <pc:chgData name="Alex - Supry X" userId="15c5b6ab-46c5-48fd-8f6b-1bd26cb6daf6" providerId="ADAL" clId="{68F49800-8963-498C-BE3D-C28878B4608A}" dt="2023-10-13T10:59:10.754" v="3261" actId="313"/>
        <pc:sldMkLst>
          <pc:docMk/>
          <pc:sldMk cId="1192136168" sldId="8135"/>
        </pc:sldMkLst>
        <pc:spChg chg="add del mod">
          <ac:chgData name="Alex - Supry X" userId="15c5b6ab-46c5-48fd-8f6b-1bd26cb6daf6" providerId="ADAL" clId="{68F49800-8963-498C-BE3D-C28878B4608A}" dt="2023-10-11T18:29:49.839" v="2200" actId="478"/>
          <ac:spMkLst>
            <pc:docMk/>
            <pc:sldMk cId="1192136168" sldId="8135"/>
            <ac:spMk id="7" creationId="{5343B2AA-D0D5-F2FA-D4D8-AF63B84D00D2}"/>
          </ac:spMkLst>
        </pc:spChg>
        <pc:spChg chg="del">
          <ac:chgData name="Alex - Supry X" userId="15c5b6ab-46c5-48fd-8f6b-1bd26cb6daf6" providerId="ADAL" clId="{68F49800-8963-498C-BE3D-C28878B4608A}" dt="2023-10-11T18:27:46.214" v="2195" actId="478"/>
          <ac:spMkLst>
            <pc:docMk/>
            <pc:sldMk cId="1192136168" sldId="8135"/>
            <ac:spMk id="9" creationId="{EC323D6B-8591-9EC8-62B3-1490DF6BB445}"/>
          </ac:spMkLst>
        </pc:spChg>
        <pc:spChg chg="del">
          <ac:chgData name="Alex - Supry X" userId="15c5b6ab-46c5-48fd-8f6b-1bd26cb6daf6" providerId="ADAL" clId="{68F49800-8963-498C-BE3D-C28878B4608A}" dt="2023-10-11T18:27:44.207" v="2194" actId="478"/>
          <ac:spMkLst>
            <pc:docMk/>
            <pc:sldMk cId="1192136168" sldId="8135"/>
            <ac:spMk id="10" creationId="{50C9DDB9-DCB9-A7A0-7182-9B4D94D7789F}"/>
          </ac:spMkLst>
        </pc:spChg>
        <pc:spChg chg="del">
          <ac:chgData name="Alex - Supry X" userId="15c5b6ab-46c5-48fd-8f6b-1bd26cb6daf6" providerId="ADAL" clId="{68F49800-8963-498C-BE3D-C28878B4608A}" dt="2023-10-11T18:27:41.697" v="2192" actId="478"/>
          <ac:spMkLst>
            <pc:docMk/>
            <pc:sldMk cId="1192136168" sldId="8135"/>
            <ac:spMk id="11" creationId="{5F648552-1290-0B46-4319-9BD4C971732E}"/>
          </ac:spMkLst>
        </pc:spChg>
        <pc:spChg chg="add mod">
          <ac:chgData name="Alex - Supry X" userId="15c5b6ab-46c5-48fd-8f6b-1bd26cb6daf6" providerId="ADAL" clId="{68F49800-8963-498C-BE3D-C28878B4608A}" dt="2023-10-11T18:42:30.281" v="2265" actId="20577"/>
          <ac:spMkLst>
            <pc:docMk/>
            <pc:sldMk cId="1192136168" sldId="8135"/>
            <ac:spMk id="12" creationId="{C7662FC6-358A-01EB-7A5A-1CC16AD2B8AC}"/>
          </ac:spMkLst>
        </pc:spChg>
        <pc:spChg chg="add mod">
          <ac:chgData name="Alex - Supry X" userId="15c5b6ab-46c5-48fd-8f6b-1bd26cb6daf6" providerId="ADAL" clId="{68F49800-8963-498C-BE3D-C28878B4608A}" dt="2023-10-11T18:49:16.031" v="2489" actId="20577"/>
          <ac:spMkLst>
            <pc:docMk/>
            <pc:sldMk cId="1192136168" sldId="8135"/>
            <ac:spMk id="13" creationId="{8170C0EE-9A35-66F5-0201-480935083E1B}"/>
          </ac:spMkLst>
        </pc:spChg>
        <pc:spChg chg="add mod">
          <ac:chgData name="Alex - Supry X" userId="15c5b6ab-46c5-48fd-8f6b-1bd26cb6daf6" providerId="ADAL" clId="{68F49800-8963-498C-BE3D-C28878B4608A}" dt="2023-10-11T18:48:38.859" v="2431" actId="1076"/>
          <ac:spMkLst>
            <pc:docMk/>
            <pc:sldMk cId="1192136168" sldId="8135"/>
            <ac:spMk id="14" creationId="{BDCF7860-F819-BC12-ABCF-AF1CB388273C}"/>
          </ac:spMkLst>
        </pc:spChg>
        <pc:spChg chg="add mod">
          <ac:chgData name="Alex - Supry X" userId="15c5b6ab-46c5-48fd-8f6b-1bd26cb6daf6" providerId="ADAL" clId="{68F49800-8963-498C-BE3D-C28878B4608A}" dt="2023-10-11T18:46:09.175" v="2425" actId="20577"/>
          <ac:spMkLst>
            <pc:docMk/>
            <pc:sldMk cId="1192136168" sldId="8135"/>
            <ac:spMk id="15" creationId="{BAA1CAF2-BE11-E6B1-72B7-4585E79A1330}"/>
          </ac:spMkLst>
        </pc:spChg>
        <pc:spChg chg="add mod">
          <ac:chgData name="Alex - Supry X" userId="15c5b6ab-46c5-48fd-8f6b-1bd26cb6daf6" providerId="ADAL" clId="{68F49800-8963-498C-BE3D-C28878B4608A}" dt="2023-10-13T10:59:10.754" v="3261" actId="313"/>
          <ac:spMkLst>
            <pc:docMk/>
            <pc:sldMk cId="1192136168" sldId="8135"/>
            <ac:spMk id="16" creationId="{7F580457-E561-81A2-3866-72C680E2C61A}"/>
          </ac:spMkLst>
        </pc:spChg>
        <pc:spChg chg="add mod">
          <ac:chgData name="Alex - Supry X" userId="15c5b6ab-46c5-48fd-8f6b-1bd26cb6daf6" providerId="ADAL" clId="{68F49800-8963-498C-BE3D-C28878B4608A}" dt="2023-10-11T18:42:37.875" v="2266"/>
          <ac:spMkLst>
            <pc:docMk/>
            <pc:sldMk cId="1192136168" sldId="8135"/>
            <ac:spMk id="17" creationId="{A4D88B7F-BEAE-F6D0-A05D-C286BD932A5A}"/>
          </ac:spMkLst>
        </pc:spChg>
        <pc:spChg chg="add mod">
          <ac:chgData name="Alex - Supry X" userId="15c5b6ab-46c5-48fd-8f6b-1bd26cb6daf6" providerId="ADAL" clId="{68F49800-8963-498C-BE3D-C28878B4608A}" dt="2023-10-11T18:42:37.875" v="2266"/>
          <ac:spMkLst>
            <pc:docMk/>
            <pc:sldMk cId="1192136168" sldId="8135"/>
            <ac:spMk id="18" creationId="{4C5E8457-D79E-2038-3BD4-B02C265FFD04}"/>
          </ac:spMkLst>
        </pc:spChg>
        <pc:spChg chg="add mod">
          <ac:chgData name="Alex - Supry X" userId="15c5b6ab-46c5-48fd-8f6b-1bd26cb6daf6" providerId="ADAL" clId="{68F49800-8963-498C-BE3D-C28878B4608A}" dt="2023-10-11T18:42:37.875" v="2266"/>
          <ac:spMkLst>
            <pc:docMk/>
            <pc:sldMk cId="1192136168" sldId="8135"/>
            <ac:spMk id="19" creationId="{AF0FC718-1242-159F-E18B-71964B835572}"/>
          </ac:spMkLst>
        </pc:spChg>
        <pc:spChg chg="add mod">
          <ac:chgData name="Alex - Supry X" userId="15c5b6ab-46c5-48fd-8f6b-1bd26cb6daf6" providerId="ADAL" clId="{68F49800-8963-498C-BE3D-C28878B4608A}" dt="2023-10-11T18:42:37.875" v="2266"/>
          <ac:spMkLst>
            <pc:docMk/>
            <pc:sldMk cId="1192136168" sldId="8135"/>
            <ac:spMk id="20" creationId="{4B8FA1D7-6691-34BE-B4CD-4F56DD57E5A9}"/>
          </ac:spMkLst>
        </pc:spChg>
        <pc:picChg chg="del">
          <ac:chgData name="Alex - Supry X" userId="15c5b6ab-46c5-48fd-8f6b-1bd26cb6daf6" providerId="ADAL" clId="{68F49800-8963-498C-BE3D-C28878B4608A}" dt="2023-10-11T18:25:50.681" v="2191" actId="478"/>
          <ac:picMkLst>
            <pc:docMk/>
            <pc:sldMk cId="1192136168" sldId="8135"/>
            <ac:picMk id="3" creationId="{484C68F2-3869-7CCE-0E44-28D8C3611FC1}"/>
          </ac:picMkLst>
        </pc:picChg>
        <pc:picChg chg="add del mod">
          <ac:chgData name="Alex - Supry X" userId="15c5b6ab-46c5-48fd-8f6b-1bd26cb6daf6" providerId="ADAL" clId="{68F49800-8963-498C-BE3D-C28878B4608A}" dt="2023-10-11T18:29:50.870" v="2201" actId="478"/>
          <ac:picMkLst>
            <pc:docMk/>
            <pc:sldMk cId="1192136168" sldId="8135"/>
            <ac:picMk id="5" creationId="{1A3B796B-CBBB-7AE9-A88D-A31CE995331E}"/>
          </ac:picMkLst>
        </pc:picChg>
        <pc:picChg chg="add del mod">
          <ac:chgData name="Alex - Supry X" userId="15c5b6ab-46c5-48fd-8f6b-1bd26cb6daf6" providerId="ADAL" clId="{68F49800-8963-498C-BE3D-C28878B4608A}" dt="2023-10-11T18:42:40.823" v="2267" actId="21"/>
          <ac:picMkLst>
            <pc:docMk/>
            <pc:sldMk cId="1192136168" sldId="8135"/>
            <ac:picMk id="8" creationId="{90AA048B-903B-6816-2687-37C4D69A74DD}"/>
          </ac:picMkLst>
        </pc:picChg>
        <pc:picChg chg="add mod">
          <ac:chgData name="Alex - Supry X" userId="15c5b6ab-46c5-48fd-8f6b-1bd26cb6daf6" providerId="ADAL" clId="{68F49800-8963-498C-BE3D-C28878B4608A}" dt="2023-10-11T18:52:16.341" v="2554" actId="1076"/>
          <ac:picMkLst>
            <pc:docMk/>
            <pc:sldMk cId="1192136168" sldId="8135"/>
            <ac:picMk id="21" creationId="{328113F6-2462-0BEE-6FFE-6916009C3F7B}"/>
          </ac:picMkLst>
        </pc:picChg>
        <pc:picChg chg="del">
          <ac:chgData name="Alex - Supry X" userId="15c5b6ab-46c5-48fd-8f6b-1bd26cb6daf6" providerId="ADAL" clId="{68F49800-8963-498C-BE3D-C28878B4608A}" dt="2023-10-11T18:27:42.598" v="2193" actId="478"/>
          <ac:picMkLst>
            <pc:docMk/>
            <pc:sldMk cId="1192136168" sldId="8135"/>
            <ac:picMk id="1026" creationId="{06A9A4DF-8979-EE92-2B10-C51729010C70}"/>
          </ac:picMkLst>
        </pc:picChg>
      </pc:sldChg>
      <pc:sldChg chg="addSp delSp modSp add mod delAnim">
        <pc:chgData name="Alex - Supry X" userId="15c5b6ab-46c5-48fd-8f6b-1bd26cb6daf6" providerId="ADAL" clId="{68F49800-8963-498C-BE3D-C28878B4608A}" dt="2023-10-11T19:20:09.095" v="3089" actId="20577"/>
        <pc:sldMkLst>
          <pc:docMk/>
          <pc:sldMk cId="4148881721" sldId="8136"/>
        </pc:sldMkLst>
        <pc:spChg chg="add mod">
          <ac:chgData name="Alex - Supry X" userId="15c5b6ab-46c5-48fd-8f6b-1bd26cb6daf6" providerId="ADAL" clId="{68F49800-8963-498C-BE3D-C28878B4608A}" dt="2023-10-11T18:50:43.847" v="2547"/>
          <ac:spMkLst>
            <pc:docMk/>
            <pc:sldMk cId="4148881721" sldId="8136"/>
            <ac:spMk id="2" creationId="{066834DF-4D99-0E41-1A38-AAF2A5ECAE5E}"/>
          </ac:spMkLst>
        </pc:spChg>
        <pc:spChg chg="add mod">
          <ac:chgData name="Alex - Supry X" userId="15c5b6ab-46c5-48fd-8f6b-1bd26cb6daf6" providerId="ADAL" clId="{68F49800-8963-498C-BE3D-C28878B4608A}" dt="2023-10-11T18:50:43.847" v="2547"/>
          <ac:spMkLst>
            <pc:docMk/>
            <pc:sldMk cId="4148881721" sldId="8136"/>
            <ac:spMk id="3" creationId="{F1802DD8-C0C2-C16D-605F-53194EA8B0F7}"/>
          </ac:spMkLst>
        </pc:spChg>
        <pc:spChg chg="add mod">
          <ac:chgData name="Alex - Supry X" userId="15c5b6ab-46c5-48fd-8f6b-1bd26cb6daf6" providerId="ADAL" clId="{68F49800-8963-498C-BE3D-C28878B4608A}" dt="2023-10-11T18:50:43.847" v="2547"/>
          <ac:spMkLst>
            <pc:docMk/>
            <pc:sldMk cId="4148881721" sldId="8136"/>
            <ac:spMk id="5" creationId="{CF3E8392-A66E-5717-352A-85E8E2A35E49}"/>
          </ac:spMkLst>
        </pc:spChg>
        <pc:spChg chg="add mod">
          <ac:chgData name="Alex - Supry X" userId="15c5b6ab-46c5-48fd-8f6b-1bd26cb6daf6" providerId="ADAL" clId="{68F49800-8963-498C-BE3D-C28878B4608A}" dt="2023-10-11T18:50:43.847" v="2547"/>
          <ac:spMkLst>
            <pc:docMk/>
            <pc:sldMk cId="4148881721" sldId="8136"/>
            <ac:spMk id="6" creationId="{8AC6E5CA-FDD0-5EFD-4611-1B60FEF8D98F}"/>
          </ac:spMkLst>
        </pc:spChg>
        <pc:spChg chg="mod">
          <ac:chgData name="Alex - Supry X" userId="15c5b6ab-46c5-48fd-8f6b-1bd26cb6daf6" providerId="ADAL" clId="{68F49800-8963-498C-BE3D-C28878B4608A}" dt="2023-10-11T18:50:43.847" v="2547"/>
          <ac:spMkLst>
            <pc:docMk/>
            <pc:sldMk cId="4148881721" sldId="8136"/>
            <ac:spMk id="8" creationId="{1197834C-01A8-B634-61B7-CA92754A4AE9}"/>
          </ac:spMkLst>
        </pc:spChg>
        <pc:spChg chg="mod">
          <ac:chgData name="Alex - Supry X" userId="15c5b6ab-46c5-48fd-8f6b-1bd26cb6daf6" providerId="ADAL" clId="{68F49800-8963-498C-BE3D-C28878B4608A}" dt="2023-10-11T18:50:43.847" v="2547"/>
          <ac:spMkLst>
            <pc:docMk/>
            <pc:sldMk cId="4148881721" sldId="8136"/>
            <ac:spMk id="9" creationId="{EC536366-A35D-7EF8-9541-71D7A2DEF92A}"/>
          </ac:spMkLst>
        </pc:spChg>
        <pc:spChg chg="add mod">
          <ac:chgData name="Alex - Supry X" userId="15c5b6ab-46c5-48fd-8f6b-1bd26cb6daf6" providerId="ADAL" clId="{68F49800-8963-498C-BE3D-C28878B4608A}" dt="2023-10-11T18:50:43.847" v="2547"/>
          <ac:spMkLst>
            <pc:docMk/>
            <pc:sldMk cId="4148881721" sldId="8136"/>
            <ac:spMk id="10" creationId="{EA0CAAB3-1311-F969-880B-BF81991CC32E}"/>
          </ac:spMkLst>
        </pc:spChg>
        <pc:spChg chg="add mod">
          <ac:chgData name="Alex - Supry X" userId="15c5b6ab-46c5-48fd-8f6b-1bd26cb6daf6" providerId="ADAL" clId="{68F49800-8963-498C-BE3D-C28878B4608A}" dt="2023-10-11T18:50:43.847" v="2547"/>
          <ac:spMkLst>
            <pc:docMk/>
            <pc:sldMk cId="4148881721" sldId="8136"/>
            <ac:spMk id="11" creationId="{EB525829-EAF0-7707-8313-070066834452}"/>
          </ac:spMkLst>
        </pc:spChg>
        <pc:spChg chg="mod">
          <ac:chgData name="Alex - Supry X" userId="15c5b6ab-46c5-48fd-8f6b-1bd26cb6daf6" providerId="ADAL" clId="{68F49800-8963-498C-BE3D-C28878B4608A}" dt="2023-10-11T19:20:09.095" v="3089" actId="20577"/>
          <ac:spMkLst>
            <pc:docMk/>
            <pc:sldMk cId="4148881721" sldId="8136"/>
            <ac:spMk id="12" creationId="{C7662FC6-358A-01EB-7A5A-1CC16AD2B8AC}"/>
          </ac:spMkLst>
        </pc:spChg>
        <pc:spChg chg="del">
          <ac:chgData name="Alex - Supry X" userId="15c5b6ab-46c5-48fd-8f6b-1bd26cb6daf6" providerId="ADAL" clId="{68F49800-8963-498C-BE3D-C28878B4608A}" dt="2023-10-11T18:50:28.918" v="2546" actId="478"/>
          <ac:spMkLst>
            <pc:docMk/>
            <pc:sldMk cId="4148881721" sldId="8136"/>
            <ac:spMk id="13" creationId="{8170C0EE-9A35-66F5-0201-480935083E1B}"/>
          </ac:spMkLst>
        </pc:spChg>
        <pc:spChg chg="del">
          <ac:chgData name="Alex - Supry X" userId="15c5b6ab-46c5-48fd-8f6b-1bd26cb6daf6" providerId="ADAL" clId="{68F49800-8963-498C-BE3D-C28878B4608A}" dt="2023-10-11T18:50:28.918" v="2546" actId="478"/>
          <ac:spMkLst>
            <pc:docMk/>
            <pc:sldMk cId="4148881721" sldId="8136"/>
            <ac:spMk id="14" creationId="{BDCF7860-F819-BC12-ABCF-AF1CB388273C}"/>
          </ac:spMkLst>
        </pc:spChg>
        <pc:spChg chg="del">
          <ac:chgData name="Alex - Supry X" userId="15c5b6ab-46c5-48fd-8f6b-1bd26cb6daf6" providerId="ADAL" clId="{68F49800-8963-498C-BE3D-C28878B4608A}" dt="2023-10-11T18:50:28.918" v="2546" actId="478"/>
          <ac:spMkLst>
            <pc:docMk/>
            <pc:sldMk cId="4148881721" sldId="8136"/>
            <ac:spMk id="15" creationId="{BAA1CAF2-BE11-E6B1-72B7-4585E79A1330}"/>
          </ac:spMkLst>
        </pc:spChg>
        <pc:spChg chg="del">
          <ac:chgData name="Alex - Supry X" userId="15c5b6ab-46c5-48fd-8f6b-1bd26cb6daf6" providerId="ADAL" clId="{68F49800-8963-498C-BE3D-C28878B4608A}" dt="2023-10-11T18:50:28.918" v="2546" actId="478"/>
          <ac:spMkLst>
            <pc:docMk/>
            <pc:sldMk cId="4148881721" sldId="8136"/>
            <ac:spMk id="16" creationId="{7F580457-E561-81A2-3866-72C680E2C61A}"/>
          </ac:spMkLst>
        </pc:spChg>
        <pc:spChg chg="del">
          <ac:chgData name="Alex - Supry X" userId="15c5b6ab-46c5-48fd-8f6b-1bd26cb6daf6" providerId="ADAL" clId="{68F49800-8963-498C-BE3D-C28878B4608A}" dt="2023-10-11T18:50:28.918" v="2546" actId="478"/>
          <ac:spMkLst>
            <pc:docMk/>
            <pc:sldMk cId="4148881721" sldId="8136"/>
            <ac:spMk id="17" creationId="{A4D88B7F-BEAE-F6D0-A05D-C286BD932A5A}"/>
          </ac:spMkLst>
        </pc:spChg>
        <pc:spChg chg="del">
          <ac:chgData name="Alex - Supry X" userId="15c5b6ab-46c5-48fd-8f6b-1bd26cb6daf6" providerId="ADAL" clId="{68F49800-8963-498C-BE3D-C28878B4608A}" dt="2023-10-11T18:50:28.918" v="2546" actId="478"/>
          <ac:spMkLst>
            <pc:docMk/>
            <pc:sldMk cId="4148881721" sldId="8136"/>
            <ac:spMk id="18" creationId="{4C5E8457-D79E-2038-3BD4-B02C265FFD04}"/>
          </ac:spMkLst>
        </pc:spChg>
        <pc:spChg chg="del">
          <ac:chgData name="Alex - Supry X" userId="15c5b6ab-46c5-48fd-8f6b-1bd26cb6daf6" providerId="ADAL" clId="{68F49800-8963-498C-BE3D-C28878B4608A}" dt="2023-10-11T18:50:28.918" v="2546" actId="478"/>
          <ac:spMkLst>
            <pc:docMk/>
            <pc:sldMk cId="4148881721" sldId="8136"/>
            <ac:spMk id="19" creationId="{AF0FC718-1242-159F-E18B-71964B835572}"/>
          </ac:spMkLst>
        </pc:spChg>
        <pc:spChg chg="del">
          <ac:chgData name="Alex - Supry X" userId="15c5b6ab-46c5-48fd-8f6b-1bd26cb6daf6" providerId="ADAL" clId="{68F49800-8963-498C-BE3D-C28878B4608A}" dt="2023-10-11T18:50:28.918" v="2546" actId="478"/>
          <ac:spMkLst>
            <pc:docMk/>
            <pc:sldMk cId="4148881721" sldId="8136"/>
            <ac:spMk id="20" creationId="{4B8FA1D7-6691-34BE-B4CD-4F56DD57E5A9}"/>
          </ac:spMkLst>
        </pc:spChg>
        <pc:spChg chg="add mod">
          <ac:chgData name="Alex - Supry X" userId="15c5b6ab-46c5-48fd-8f6b-1bd26cb6daf6" providerId="ADAL" clId="{68F49800-8963-498C-BE3D-C28878B4608A}" dt="2023-10-11T18:50:43.847" v="2547"/>
          <ac:spMkLst>
            <pc:docMk/>
            <pc:sldMk cId="4148881721" sldId="8136"/>
            <ac:spMk id="21" creationId="{58879029-9E96-6DB9-416D-A3A84EE3A4C3}"/>
          </ac:spMkLst>
        </pc:spChg>
        <pc:spChg chg="mod">
          <ac:chgData name="Alex - Supry X" userId="15c5b6ab-46c5-48fd-8f6b-1bd26cb6daf6" providerId="ADAL" clId="{68F49800-8963-498C-BE3D-C28878B4608A}" dt="2023-10-11T18:50:43.847" v="2547"/>
          <ac:spMkLst>
            <pc:docMk/>
            <pc:sldMk cId="4148881721" sldId="8136"/>
            <ac:spMk id="23" creationId="{C8752CEF-9E8C-B24A-8170-64C63D86636D}"/>
          </ac:spMkLst>
        </pc:spChg>
        <pc:spChg chg="mod">
          <ac:chgData name="Alex - Supry X" userId="15c5b6ab-46c5-48fd-8f6b-1bd26cb6daf6" providerId="ADAL" clId="{68F49800-8963-498C-BE3D-C28878B4608A}" dt="2023-10-11T18:50:43.847" v="2547"/>
          <ac:spMkLst>
            <pc:docMk/>
            <pc:sldMk cId="4148881721" sldId="8136"/>
            <ac:spMk id="24" creationId="{54838B80-2CEC-0430-ED05-F7AD339D975A}"/>
          </ac:spMkLst>
        </pc:spChg>
        <pc:spChg chg="mod">
          <ac:chgData name="Alex - Supry X" userId="15c5b6ab-46c5-48fd-8f6b-1bd26cb6daf6" providerId="ADAL" clId="{68F49800-8963-498C-BE3D-C28878B4608A}" dt="2023-10-11T18:50:43.847" v="2547"/>
          <ac:spMkLst>
            <pc:docMk/>
            <pc:sldMk cId="4148881721" sldId="8136"/>
            <ac:spMk id="26" creationId="{E0F3A815-4447-EA7C-9F3A-0938F586BFC5}"/>
          </ac:spMkLst>
        </pc:spChg>
        <pc:spChg chg="mod">
          <ac:chgData name="Alex - Supry X" userId="15c5b6ab-46c5-48fd-8f6b-1bd26cb6daf6" providerId="ADAL" clId="{68F49800-8963-498C-BE3D-C28878B4608A}" dt="2023-10-11T18:50:43.847" v="2547"/>
          <ac:spMkLst>
            <pc:docMk/>
            <pc:sldMk cId="4148881721" sldId="8136"/>
            <ac:spMk id="27" creationId="{39164153-68E9-E871-1E0F-63BA0CB7E62B}"/>
          </ac:spMkLst>
        </pc:spChg>
        <pc:spChg chg="add mod">
          <ac:chgData name="Alex - Supry X" userId="15c5b6ab-46c5-48fd-8f6b-1bd26cb6daf6" providerId="ADAL" clId="{68F49800-8963-498C-BE3D-C28878B4608A}" dt="2023-10-11T18:50:43.847" v="2547"/>
          <ac:spMkLst>
            <pc:docMk/>
            <pc:sldMk cId="4148881721" sldId="8136"/>
            <ac:spMk id="29" creationId="{62156120-DDD5-5F0B-64FE-A73AD5AA5462}"/>
          </ac:spMkLst>
        </pc:spChg>
        <pc:spChg chg="add mod">
          <ac:chgData name="Alex - Supry X" userId="15c5b6ab-46c5-48fd-8f6b-1bd26cb6daf6" providerId="ADAL" clId="{68F49800-8963-498C-BE3D-C28878B4608A}" dt="2023-10-11T18:50:43.847" v="2547"/>
          <ac:spMkLst>
            <pc:docMk/>
            <pc:sldMk cId="4148881721" sldId="8136"/>
            <ac:spMk id="30" creationId="{F8EAF093-C834-10EE-B31B-2D9A8BA48631}"/>
          </ac:spMkLst>
        </pc:spChg>
        <pc:spChg chg="add mod">
          <ac:chgData name="Alex - Supry X" userId="15c5b6ab-46c5-48fd-8f6b-1bd26cb6daf6" providerId="ADAL" clId="{68F49800-8963-498C-BE3D-C28878B4608A}" dt="2023-10-11T18:50:43.847" v="2547"/>
          <ac:spMkLst>
            <pc:docMk/>
            <pc:sldMk cId="4148881721" sldId="8136"/>
            <ac:spMk id="31" creationId="{77CD6DB8-E915-4438-421B-D7040D46491F}"/>
          </ac:spMkLst>
        </pc:spChg>
        <pc:spChg chg="add mod">
          <ac:chgData name="Alex - Supry X" userId="15c5b6ab-46c5-48fd-8f6b-1bd26cb6daf6" providerId="ADAL" clId="{68F49800-8963-498C-BE3D-C28878B4608A}" dt="2023-10-11T18:50:43.847" v="2547"/>
          <ac:spMkLst>
            <pc:docMk/>
            <pc:sldMk cId="4148881721" sldId="8136"/>
            <ac:spMk id="32" creationId="{49E45421-89E6-ECDF-BA37-38A04F81072E}"/>
          </ac:spMkLst>
        </pc:spChg>
        <pc:spChg chg="add mod">
          <ac:chgData name="Alex - Supry X" userId="15c5b6ab-46c5-48fd-8f6b-1bd26cb6daf6" providerId="ADAL" clId="{68F49800-8963-498C-BE3D-C28878B4608A}" dt="2023-10-11T18:50:43.847" v="2547"/>
          <ac:spMkLst>
            <pc:docMk/>
            <pc:sldMk cId="4148881721" sldId="8136"/>
            <ac:spMk id="33" creationId="{37BDFEBF-573C-36B8-A8C4-4DA8A6446EE3}"/>
          </ac:spMkLst>
        </pc:spChg>
        <pc:spChg chg="add mod">
          <ac:chgData name="Alex - Supry X" userId="15c5b6ab-46c5-48fd-8f6b-1bd26cb6daf6" providerId="ADAL" clId="{68F49800-8963-498C-BE3D-C28878B4608A}" dt="2023-10-11T18:50:43.847" v="2547"/>
          <ac:spMkLst>
            <pc:docMk/>
            <pc:sldMk cId="4148881721" sldId="8136"/>
            <ac:spMk id="34" creationId="{0591A086-DAE4-82C3-EF9C-498689BCD43B}"/>
          </ac:spMkLst>
        </pc:spChg>
        <pc:spChg chg="add mod">
          <ac:chgData name="Alex - Supry X" userId="15c5b6ab-46c5-48fd-8f6b-1bd26cb6daf6" providerId="ADAL" clId="{68F49800-8963-498C-BE3D-C28878B4608A}" dt="2023-10-11T18:50:43.847" v="2547"/>
          <ac:spMkLst>
            <pc:docMk/>
            <pc:sldMk cId="4148881721" sldId="8136"/>
            <ac:spMk id="35" creationId="{119DD81C-1E9A-16A2-8B90-AC79039F76F2}"/>
          </ac:spMkLst>
        </pc:spChg>
        <pc:spChg chg="add mod">
          <ac:chgData name="Alex - Supry X" userId="15c5b6ab-46c5-48fd-8f6b-1bd26cb6daf6" providerId="ADAL" clId="{68F49800-8963-498C-BE3D-C28878B4608A}" dt="2023-10-11T18:50:43.847" v="2547"/>
          <ac:spMkLst>
            <pc:docMk/>
            <pc:sldMk cId="4148881721" sldId="8136"/>
            <ac:spMk id="36" creationId="{8B32CB94-68B3-4D2B-1141-5C332F3DB0D8}"/>
          </ac:spMkLst>
        </pc:spChg>
        <pc:spChg chg="add mod">
          <ac:chgData name="Alex - Supry X" userId="15c5b6ab-46c5-48fd-8f6b-1bd26cb6daf6" providerId="ADAL" clId="{68F49800-8963-498C-BE3D-C28878B4608A}" dt="2023-10-11T18:50:43.847" v="2547"/>
          <ac:spMkLst>
            <pc:docMk/>
            <pc:sldMk cId="4148881721" sldId="8136"/>
            <ac:spMk id="37" creationId="{64FDB149-C6F6-25A9-DF08-FEFED7DCBFFD}"/>
          </ac:spMkLst>
        </pc:spChg>
        <pc:spChg chg="mod">
          <ac:chgData name="Alex - Supry X" userId="15c5b6ab-46c5-48fd-8f6b-1bd26cb6daf6" providerId="ADAL" clId="{68F49800-8963-498C-BE3D-C28878B4608A}" dt="2023-10-11T18:50:43.847" v="2547"/>
          <ac:spMkLst>
            <pc:docMk/>
            <pc:sldMk cId="4148881721" sldId="8136"/>
            <ac:spMk id="39" creationId="{C5886837-49D6-C7E8-075F-10BEBDF673C0}"/>
          </ac:spMkLst>
        </pc:spChg>
        <pc:spChg chg="mod">
          <ac:chgData name="Alex - Supry X" userId="15c5b6ab-46c5-48fd-8f6b-1bd26cb6daf6" providerId="ADAL" clId="{68F49800-8963-498C-BE3D-C28878B4608A}" dt="2023-10-11T18:50:43.847" v="2547"/>
          <ac:spMkLst>
            <pc:docMk/>
            <pc:sldMk cId="4148881721" sldId="8136"/>
            <ac:spMk id="40" creationId="{97434A86-8A81-879D-73AA-73F8D35018BA}"/>
          </ac:spMkLst>
        </pc:spChg>
        <pc:spChg chg="mod">
          <ac:chgData name="Alex - Supry X" userId="15c5b6ab-46c5-48fd-8f6b-1bd26cb6daf6" providerId="ADAL" clId="{68F49800-8963-498C-BE3D-C28878B4608A}" dt="2023-10-11T18:50:43.847" v="2547"/>
          <ac:spMkLst>
            <pc:docMk/>
            <pc:sldMk cId="4148881721" sldId="8136"/>
            <ac:spMk id="41" creationId="{9FA33F84-7365-0320-088D-D08ABEAE092A}"/>
          </ac:spMkLst>
        </pc:spChg>
        <pc:spChg chg="mod">
          <ac:chgData name="Alex - Supry X" userId="15c5b6ab-46c5-48fd-8f6b-1bd26cb6daf6" providerId="ADAL" clId="{68F49800-8963-498C-BE3D-C28878B4608A}" dt="2023-10-11T18:50:43.847" v="2547"/>
          <ac:spMkLst>
            <pc:docMk/>
            <pc:sldMk cId="4148881721" sldId="8136"/>
            <ac:spMk id="42" creationId="{F7CADA49-F810-D6EB-7D8F-2855DE5DCFEB}"/>
          </ac:spMkLst>
        </pc:spChg>
        <pc:spChg chg="add mod">
          <ac:chgData name="Alex - Supry X" userId="15c5b6ab-46c5-48fd-8f6b-1bd26cb6daf6" providerId="ADAL" clId="{68F49800-8963-498C-BE3D-C28878B4608A}" dt="2023-10-11T18:50:43.847" v="2547"/>
          <ac:spMkLst>
            <pc:docMk/>
            <pc:sldMk cId="4148881721" sldId="8136"/>
            <ac:spMk id="46" creationId="{9C9A453E-16C0-0C61-7F8F-5A533C00B356}"/>
          </ac:spMkLst>
        </pc:spChg>
        <pc:spChg chg="add mod">
          <ac:chgData name="Alex - Supry X" userId="15c5b6ab-46c5-48fd-8f6b-1bd26cb6daf6" providerId="ADAL" clId="{68F49800-8963-498C-BE3D-C28878B4608A}" dt="2023-10-11T18:50:43.847" v="2547"/>
          <ac:spMkLst>
            <pc:docMk/>
            <pc:sldMk cId="4148881721" sldId="8136"/>
            <ac:spMk id="47" creationId="{AB5E7718-E67D-6652-4987-B4A6D1EE400D}"/>
          </ac:spMkLst>
        </pc:spChg>
        <pc:spChg chg="add mod">
          <ac:chgData name="Alex - Supry X" userId="15c5b6ab-46c5-48fd-8f6b-1bd26cb6daf6" providerId="ADAL" clId="{68F49800-8963-498C-BE3D-C28878B4608A}" dt="2023-10-11T18:50:43.847" v="2547"/>
          <ac:spMkLst>
            <pc:docMk/>
            <pc:sldMk cId="4148881721" sldId="8136"/>
            <ac:spMk id="50" creationId="{E50E17ED-C509-CA10-292A-CD53C2DCA8D3}"/>
          </ac:spMkLst>
        </pc:spChg>
        <pc:spChg chg="add mod">
          <ac:chgData name="Alex - Supry X" userId="15c5b6ab-46c5-48fd-8f6b-1bd26cb6daf6" providerId="ADAL" clId="{68F49800-8963-498C-BE3D-C28878B4608A}" dt="2023-10-11T18:50:43.847" v="2547"/>
          <ac:spMkLst>
            <pc:docMk/>
            <pc:sldMk cId="4148881721" sldId="8136"/>
            <ac:spMk id="51" creationId="{5D095E40-F05C-7309-0B01-71935C051122}"/>
          </ac:spMkLst>
        </pc:spChg>
        <pc:spChg chg="add mod">
          <ac:chgData name="Alex - Supry X" userId="15c5b6ab-46c5-48fd-8f6b-1bd26cb6daf6" providerId="ADAL" clId="{68F49800-8963-498C-BE3D-C28878B4608A}" dt="2023-10-11T19:19:59.046" v="3088" actId="1076"/>
          <ac:spMkLst>
            <pc:docMk/>
            <pc:sldMk cId="4148881721" sldId="8136"/>
            <ac:spMk id="52" creationId="{B9AA4689-986C-F053-E8FC-A6875409251B}"/>
          </ac:spMkLst>
        </pc:spChg>
        <pc:spChg chg="add mod">
          <ac:chgData name="Alex - Supry X" userId="15c5b6ab-46c5-48fd-8f6b-1bd26cb6daf6" providerId="ADAL" clId="{68F49800-8963-498C-BE3D-C28878B4608A}" dt="2023-10-11T18:50:43.847" v="2547"/>
          <ac:spMkLst>
            <pc:docMk/>
            <pc:sldMk cId="4148881721" sldId="8136"/>
            <ac:spMk id="53" creationId="{446EA453-09A4-BDE6-32D8-2DDCDE690D79}"/>
          </ac:spMkLst>
        </pc:spChg>
        <pc:spChg chg="add mod">
          <ac:chgData name="Alex - Supry X" userId="15c5b6ab-46c5-48fd-8f6b-1bd26cb6daf6" providerId="ADAL" clId="{68F49800-8963-498C-BE3D-C28878B4608A}" dt="2023-10-11T19:19:55.182" v="3087" actId="1076"/>
          <ac:spMkLst>
            <pc:docMk/>
            <pc:sldMk cId="4148881721" sldId="8136"/>
            <ac:spMk id="54" creationId="{582C850B-610D-E15C-5696-272C1E4A7438}"/>
          </ac:spMkLst>
        </pc:spChg>
        <pc:spChg chg="add mod">
          <ac:chgData name="Alex - Supry X" userId="15c5b6ab-46c5-48fd-8f6b-1bd26cb6daf6" providerId="ADAL" clId="{68F49800-8963-498C-BE3D-C28878B4608A}" dt="2023-10-11T18:50:43.847" v="2547"/>
          <ac:spMkLst>
            <pc:docMk/>
            <pc:sldMk cId="4148881721" sldId="8136"/>
            <ac:spMk id="55" creationId="{F7829301-0426-EE4E-E29E-1441471F1A18}"/>
          </ac:spMkLst>
        </pc:spChg>
        <pc:spChg chg="add mod">
          <ac:chgData name="Alex - Supry X" userId="15c5b6ab-46c5-48fd-8f6b-1bd26cb6daf6" providerId="ADAL" clId="{68F49800-8963-498C-BE3D-C28878B4608A}" dt="2023-10-11T18:50:43.847" v="2547"/>
          <ac:spMkLst>
            <pc:docMk/>
            <pc:sldMk cId="4148881721" sldId="8136"/>
            <ac:spMk id="56" creationId="{1CA91321-2D4C-6160-8FCD-2BA5C1823040}"/>
          </ac:spMkLst>
        </pc:spChg>
        <pc:spChg chg="add mod">
          <ac:chgData name="Alex - Supry X" userId="15c5b6ab-46c5-48fd-8f6b-1bd26cb6daf6" providerId="ADAL" clId="{68F49800-8963-498C-BE3D-C28878B4608A}" dt="2023-10-11T18:50:43.847" v="2547"/>
          <ac:spMkLst>
            <pc:docMk/>
            <pc:sldMk cId="4148881721" sldId="8136"/>
            <ac:spMk id="57" creationId="{095C927F-00B2-0317-BFDC-D6154BDBFE94}"/>
          </ac:spMkLst>
        </pc:spChg>
        <pc:spChg chg="add mod">
          <ac:chgData name="Alex - Supry X" userId="15c5b6ab-46c5-48fd-8f6b-1bd26cb6daf6" providerId="ADAL" clId="{68F49800-8963-498C-BE3D-C28878B4608A}" dt="2023-10-11T18:50:43.847" v="2547"/>
          <ac:spMkLst>
            <pc:docMk/>
            <pc:sldMk cId="4148881721" sldId="8136"/>
            <ac:spMk id="59" creationId="{F818147D-1063-6D0E-979C-BDDD3FDA4DD5}"/>
          </ac:spMkLst>
        </pc:spChg>
        <pc:spChg chg="add mod">
          <ac:chgData name="Alex - Supry X" userId="15c5b6ab-46c5-48fd-8f6b-1bd26cb6daf6" providerId="ADAL" clId="{68F49800-8963-498C-BE3D-C28878B4608A}" dt="2023-10-11T18:50:43.847" v="2547"/>
          <ac:spMkLst>
            <pc:docMk/>
            <pc:sldMk cId="4148881721" sldId="8136"/>
            <ac:spMk id="60" creationId="{636BE6BC-39B0-A1D2-21D6-9CC9FA93E47C}"/>
          </ac:spMkLst>
        </pc:spChg>
        <pc:spChg chg="add mod">
          <ac:chgData name="Alex - Supry X" userId="15c5b6ab-46c5-48fd-8f6b-1bd26cb6daf6" providerId="ADAL" clId="{68F49800-8963-498C-BE3D-C28878B4608A}" dt="2023-10-11T18:50:43.847" v="2547"/>
          <ac:spMkLst>
            <pc:docMk/>
            <pc:sldMk cId="4148881721" sldId="8136"/>
            <ac:spMk id="61" creationId="{0A48B618-1530-3EA8-230F-34753D230BB7}"/>
          </ac:spMkLst>
        </pc:spChg>
        <pc:spChg chg="add mod">
          <ac:chgData name="Alex - Supry X" userId="15c5b6ab-46c5-48fd-8f6b-1bd26cb6daf6" providerId="ADAL" clId="{68F49800-8963-498C-BE3D-C28878B4608A}" dt="2023-10-11T18:50:43.847" v="2547"/>
          <ac:spMkLst>
            <pc:docMk/>
            <pc:sldMk cId="4148881721" sldId="8136"/>
            <ac:spMk id="63" creationId="{056CF5A0-692F-6D33-E246-4EA8E29E1894}"/>
          </ac:spMkLst>
        </pc:spChg>
        <pc:spChg chg="add mod">
          <ac:chgData name="Alex - Supry X" userId="15c5b6ab-46c5-48fd-8f6b-1bd26cb6daf6" providerId="ADAL" clId="{68F49800-8963-498C-BE3D-C28878B4608A}" dt="2023-10-11T18:50:43.847" v="2547"/>
          <ac:spMkLst>
            <pc:docMk/>
            <pc:sldMk cId="4148881721" sldId="8136"/>
            <ac:spMk id="68" creationId="{13CC57D8-0582-DCF6-9D90-09A3C0B7271F}"/>
          </ac:spMkLst>
        </pc:spChg>
        <pc:spChg chg="add mod">
          <ac:chgData name="Alex - Supry X" userId="15c5b6ab-46c5-48fd-8f6b-1bd26cb6daf6" providerId="ADAL" clId="{68F49800-8963-498C-BE3D-C28878B4608A}" dt="2023-10-11T18:50:43.847" v="2547"/>
          <ac:spMkLst>
            <pc:docMk/>
            <pc:sldMk cId="4148881721" sldId="8136"/>
            <ac:spMk id="70" creationId="{7FAC478C-3973-1EBB-875D-4882E45C21FF}"/>
          </ac:spMkLst>
        </pc:spChg>
        <pc:spChg chg="add mod">
          <ac:chgData name="Alex - Supry X" userId="15c5b6ab-46c5-48fd-8f6b-1bd26cb6daf6" providerId="ADAL" clId="{68F49800-8963-498C-BE3D-C28878B4608A}" dt="2023-10-11T18:50:43.847" v="2547"/>
          <ac:spMkLst>
            <pc:docMk/>
            <pc:sldMk cId="4148881721" sldId="8136"/>
            <ac:spMk id="72" creationId="{333D8CD3-4CB6-49C1-47EC-EFE0DBA56BD3}"/>
          </ac:spMkLst>
        </pc:spChg>
        <pc:spChg chg="add mod">
          <ac:chgData name="Alex - Supry X" userId="15c5b6ab-46c5-48fd-8f6b-1bd26cb6daf6" providerId="ADAL" clId="{68F49800-8963-498C-BE3D-C28878B4608A}" dt="2023-10-11T18:50:43.847" v="2547"/>
          <ac:spMkLst>
            <pc:docMk/>
            <pc:sldMk cId="4148881721" sldId="8136"/>
            <ac:spMk id="73" creationId="{EA48ADFC-D8E7-DF07-6AF9-0375BDA6EB1E}"/>
          </ac:spMkLst>
        </pc:spChg>
        <pc:spChg chg="add mod">
          <ac:chgData name="Alex - Supry X" userId="15c5b6ab-46c5-48fd-8f6b-1bd26cb6daf6" providerId="ADAL" clId="{68F49800-8963-498C-BE3D-C28878B4608A}" dt="2023-10-11T18:50:43.847" v="2547"/>
          <ac:spMkLst>
            <pc:docMk/>
            <pc:sldMk cId="4148881721" sldId="8136"/>
            <ac:spMk id="74" creationId="{371AFA7F-F399-F130-ACB2-A1066EF5E3CB}"/>
          </ac:spMkLst>
        </pc:spChg>
        <pc:spChg chg="add mod">
          <ac:chgData name="Alex - Supry X" userId="15c5b6ab-46c5-48fd-8f6b-1bd26cb6daf6" providerId="ADAL" clId="{68F49800-8963-498C-BE3D-C28878B4608A}" dt="2023-10-11T18:50:43.847" v="2547"/>
          <ac:spMkLst>
            <pc:docMk/>
            <pc:sldMk cId="4148881721" sldId="8136"/>
            <ac:spMk id="75" creationId="{10D46344-1799-E7AE-F2F4-E221241804F5}"/>
          </ac:spMkLst>
        </pc:spChg>
        <pc:spChg chg="mod">
          <ac:chgData name="Alex - Supry X" userId="15c5b6ab-46c5-48fd-8f6b-1bd26cb6daf6" providerId="ADAL" clId="{68F49800-8963-498C-BE3D-C28878B4608A}" dt="2023-10-11T18:50:43.847" v="2547"/>
          <ac:spMkLst>
            <pc:docMk/>
            <pc:sldMk cId="4148881721" sldId="8136"/>
            <ac:spMk id="78" creationId="{E4EF5B55-F018-9B26-387E-7B7F990865C2}"/>
          </ac:spMkLst>
        </pc:spChg>
        <pc:spChg chg="add mod">
          <ac:chgData name="Alex - Supry X" userId="15c5b6ab-46c5-48fd-8f6b-1bd26cb6daf6" providerId="ADAL" clId="{68F49800-8963-498C-BE3D-C28878B4608A}" dt="2023-10-11T18:50:43.847" v="2547"/>
          <ac:spMkLst>
            <pc:docMk/>
            <pc:sldMk cId="4148881721" sldId="8136"/>
            <ac:spMk id="79" creationId="{B70126D0-6F96-3ED8-F548-1DE1697B96F1}"/>
          </ac:spMkLst>
        </pc:spChg>
        <pc:spChg chg="add mod">
          <ac:chgData name="Alex - Supry X" userId="15c5b6ab-46c5-48fd-8f6b-1bd26cb6daf6" providerId="ADAL" clId="{68F49800-8963-498C-BE3D-C28878B4608A}" dt="2023-10-11T18:50:43.847" v="2547"/>
          <ac:spMkLst>
            <pc:docMk/>
            <pc:sldMk cId="4148881721" sldId="8136"/>
            <ac:spMk id="81" creationId="{E5FD9624-28F4-B7A0-3CFD-458C6FB83F33}"/>
          </ac:spMkLst>
        </pc:spChg>
        <pc:spChg chg="add mod">
          <ac:chgData name="Alex - Supry X" userId="15c5b6ab-46c5-48fd-8f6b-1bd26cb6daf6" providerId="ADAL" clId="{68F49800-8963-498C-BE3D-C28878B4608A}" dt="2023-10-11T18:50:43.847" v="2547"/>
          <ac:spMkLst>
            <pc:docMk/>
            <pc:sldMk cId="4148881721" sldId="8136"/>
            <ac:spMk id="82" creationId="{98F70FC3-BEC3-671C-986D-83181AC998A1}"/>
          </ac:spMkLst>
        </pc:spChg>
        <pc:spChg chg="add mod">
          <ac:chgData name="Alex - Supry X" userId="15c5b6ab-46c5-48fd-8f6b-1bd26cb6daf6" providerId="ADAL" clId="{68F49800-8963-498C-BE3D-C28878B4608A}" dt="2023-10-11T18:50:43.847" v="2547"/>
          <ac:spMkLst>
            <pc:docMk/>
            <pc:sldMk cId="4148881721" sldId="8136"/>
            <ac:spMk id="83" creationId="{53401EAC-C6E3-DF06-FC34-E9BF455952E1}"/>
          </ac:spMkLst>
        </pc:spChg>
        <pc:spChg chg="add mod">
          <ac:chgData name="Alex - Supry X" userId="15c5b6ab-46c5-48fd-8f6b-1bd26cb6daf6" providerId="ADAL" clId="{68F49800-8963-498C-BE3D-C28878B4608A}" dt="2023-10-11T18:50:43.847" v="2547"/>
          <ac:spMkLst>
            <pc:docMk/>
            <pc:sldMk cId="4148881721" sldId="8136"/>
            <ac:spMk id="85" creationId="{3B6EFE32-B049-180D-DC54-C09BB5767CCC}"/>
          </ac:spMkLst>
        </pc:spChg>
        <pc:spChg chg="add mod">
          <ac:chgData name="Alex - Supry X" userId="15c5b6ab-46c5-48fd-8f6b-1bd26cb6daf6" providerId="ADAL" clId="{68F49800-8963-498C-BE3D-C28878B4608A}" dt="2023-10-11T18:50:43.847" v="2547"/>
          <ac:spMkLst>
            <pc:docMk/>
            <pc:sldMk cId="4148881721" sldId="8136"/>
            <ac:spMk id="86" creationId="{F805A7D2-DBD9-4BC6-3F6D-8029C3AAB3EE}"/>
          </ac:spMkLst>
        </pc:spChg>
        <pc:spChg chg="add mod">
          <ac:chgData name="Alex - Supry X" userId="15c5b6ab-46c5-48fd-8f6b-1bd26cb6daf6" providerId="ADAL" clId="{68F49800-8963-498C-BE3D-C28878B4608A}" dt="2023-10-11T18:50:43.847" v="2547"/>
          <ac:spMkLst>
            <pc:docMk/>
            <pc:sldMk cId="4148881721" sldId="8136"/>
            <ac:spMk id="88" creationId="{930944CD-58A3-CA13-A4DE-B8F63F421E96}"/>
          </ac:spMkLst>
        </pc:spChg>
        <pc:spChg chg="add mod">
          <ac:chgData name="Alex - Supry X" userId="15c5b6ab-46c5-48fd-8f6b-1bd26cb6daf6" providerId="ADAL" clId="{68F49800-8963-498C-BE3D-C28878B4608A}" dt="2023-10-11T18:50:43.847" v="2547"/>
          <ac:spMkLst>
            <pc:docMk/>
            <pc:sldMk cId="4148881721" sldId="8136"/>
            <ac:spMk id="89" creationId="{868DEE24-4457-A191-311E-4CDD49B8A299}"/>
          </ac:spMkLst>
        </pc:spChg>
        <pc:spChg chg="add mod">
          <ac:chgData name="Alex - Supry X" userId="15c5b6ab-46c5-48fd-8f6b-1bd26cb6daf6" providerId="ADAL" clId="{68F49800-8963-498C-BE3D-C28878B4608A}" dt="2023-10-11T18:50:43.847" v="2547"/>
          <ac:spMkLst>
            <pc:docMk/>
            <pc:sldMk cId="4148881721" sldId="8136"/>
            <ac:spMk id="91" creationId="{5B9A65EE-632C-A3DB-E291-3C4178DE62B3}"/>
          </ac:spMkLst>
        </pc:spChg>
        <pc:spChg chg="add mod">
          <ac:chgData name="Alex - Supry X" userId="15c5b6ab-46c5-48fd-8f6b-1bd26cb6daf6" providerId="ADAL" clId="{68F49800-8963-498C-BE3D-C28878B4608A}" dt="2023-10-11T18:50:43.847" v="2547"/>
          <ac:spMkLst>
            <pc:docMk/>
            <pc:sldMk cId="4148881721" sldId="8136"/>
            <ac:spMk id="92" creationId="{DD48863C-8893-4739-D765-498B72848C98}"/>
          </ac:spMkLst>
        </pc:spChg>
        <pc:grpChg chg="add mod">
          <ac:chgData name="Alex - Supry X" userId="15c5b6ab-46c5-48fd-8f6b-1bd26cb6daf6" providerId="ADAL" clId="{68F49800-8963-498C-BE3D-C28878B4608A}" dt="2023-10-11T18:50:43.847" v="2547"/>
          <ac:grpSpMkLst>
            <pc:docMk/>
            <pc:sldMk cId="4148881721" sldId="8136"/>
            <ac:grpSpMk id="7" creationId="{45307851-6353-7C60-231D-A04EAD52CDE4}"/>
          </ac:grpSpMkLst>
        </pc:grpChg>
        <pc:grpChg chg="add mod">
          <ac:chgData name="Alex - Supry X" userId="15c5b6ab-46c5-48fd-8f6b-1bd26cb6daf6" providerId="ADAL" clId="{68F49800-8963-498C-BE3D-C28878B4608A}" dt="2023-10-11T18:50:43.847" v="2547"/>
          <ac:grpSpMkLst>
            <pc:docMk/>
            <pc:sldMk cId="4148881721" sldId="8136"/>
            <ac:grpSpMk id="22" creationId="{F17A3D92-AD13-F832-B0D6-30839DB08E6C}"/>
          </ac:grpSpMkLst>
        </pc:grpChg>
        <pc:grpChg chg="add mod">
          <ac:chgData name="Alex - Supry X" userId="15c5b6ab-46c5-48fd-8f6b-1bd26cb6daf6" providerId="ADAL" clId="{68F49800-8963-498C-BE3D-C28878B4608A}" dt="2023-10-11T18:50:43.847" v="2547"/>
          <ac:grpSpMkLst>
            <pc:docMk/>
            <pc:sldMk cId="4148881721" sldId="8136"/>
            <ac:grpSpMk id="25" creationId="{89983D6A-B115-D43D-C2A3-53194DB936D2}"/>
          </ac:grpSpMkLst>
        </pc:grpChg>
        <pc:grpChg chg="add mod">
          <ac:chgData name="Alex - Supry X" userId="15c5b6ab-46c5-48fd-8f6b-1bd26cb6daf6" providerId="ADAL" clId="{68F49800-8963-498C-BE3D-C28878B4608A}" dt="2023-10-11T18:50:43.847" v="2547"/>
          <ac:grpSpMkLst>
            <pc:docMk/>
            <pc:sldMk cId="4148881721" sldId="8136"/>
            <ac:grpSpMk id="38" creationId="{EB4000B2-3566-5F3B-082C-55B702E720C1}"/>
          </ac:grpSpMkLst>
        </pc:grpChg>
        <pc:grpChg chg="add mod">
          <ac:chgData name="Alex - Supry X" userId="15c5b6ab-46c5-48fd-8f6b-1bd26cb6daf6" providerId="ADAL" clId="{68F49800-8963-498C-BE3D-C28878B4608A}" dt="2023-10-11T18:50:43.847" v="2547"/>
          <ac:grpSpMkLst>
            <pc:docMk/>
            <pc:sldMk cId="4148881721" sldId="8136"/>
            <ac:grpSpMk id="64" creationId="{B6D39A60-CEF4-E73F-67D4-F24475892711}"/>
          </ac:grpSpMkLst>
        </pc:grpChg>
        <pc:grpChg chg="add mod">
          <ac:chgData name="Alex - Supry X" userId="15c5b6ab-46c5-48fd-8f6b-1bd26cb6daf6" providerId="ADAL" clId="{68F49800-8963-498C-BE3D-C28878B4608A}" dt="2023-10-11T18:50:43.847" v="2547"/>
          <ac:grpSpMkLst>
            <pc:docMk/>
            <pc:sldMk cId="4148881721" sldId="8136"/>
            <ac:grpSpMk id="76" creationId="{A86A3316-128E-0CD8-91E8-B84E1FBD1475}"/>
          </ac:grpSpMkLst>
        </pc:grpChg>
        <pc:picChg chg="add mod">
          <ac:chgData name="Alex - Supry X" userId="15c5b6ab-46c5-48fd-8f6b-1bd26cb6daf6" providerId="ADAL" clId="{68F49800-8963-498C-BE3D-C28878B4608A}" dt="2023-10-11T18:50:43.847" v="2547"/>
          <ac:picMkLst>
            <pc:docMk/>
            <pc:sldMk cId="4148881721" sldId="8136"/>
            <ac:picMk id="43" creationId="{4B03ABDB-63AC-D02E-A0CC-95F7095E0CDD}"/>
          </ac:picMkLst>
        </pc:picChg>
        <pc:picChg chg="add mod">
          <ac:chgData name="Alex - Supry X" userId="15c5b6ab-46c5-48fd-8f6b-1bd26cb6daf6" providerId="ADAL" clId="{68F49800-8963-498C-BE3D-C28878B4608A}" dt="2023-10-11T18:50:43.847" v="2547"/>
          <ac:picMkLst>
            <pc:docMk/>
            <pc:sldMk cId="4148881721" sldId="8136"/>
            <ac:picMk id="44" creationId="{23AC9DD0-011E-9DB6-01E6-6C8E65F5A10F}"/>
          </ac:picMkLst>
        </pc:picChg>
        <pc:picChg chg="add mod">
          <ac:chgData name="Alex - Supry X" userId="15c5b6ab-46c5-48fd-8f6b-1bd26cb6daf6" providerId="ADAL" clId="{68F49800-8963-498C-BE3D-C28878B4608A}" dt="2023-10-11T18:50:43.847" v="2547"/>
          <ac:picMkLst>
            <pc:docMk/>
            <pc:sldMk cId="4148881721" sldId="8136"/>
            <ac:picMk id="45" creationId="{958BEBFA-A31E-E9ED-9D2E-35E98E6AD0CC}"/>
          </ac:picMkLst>
        </pc:picChg>
        <pc:picChg chg="add mod">
          <ac:chgData name="Alex - Supry X" userId="15c5b6ab-46c5-48fd-8f6b-1bd26cb6daf6" providerId="ADAL" clId="{68F49800-8963-498C-BE3D-C28878B4608A}" dt="2023-10-11T18:50:43.847" v="2547"/>
          <ac:picMkLst>
            <pc:docMk/>
            <pc:sldMk cId="4148881721" sldId="8136"/>
            <ac:picMk id="58" creationId="{D7962776-BD84-4239-611F-0BEDD06D3FA9}"/>
          </ac:picMkLst>
        </pc:picChg>
        <pc:picChg chg="add mod">
          <ac:chgData name="Alex - Supry X" userId="15c5b6ab-46c5-48fd-8f6b-1bd26cb6daf6" providerId="ADAL" clId="{68F49800-8963-498C-BE3D-C28878B4608A}" dt="2023-10-11T18:50:43.847" v="2547"/>
          <ac:picMkLst>
            <pc:docMk/>
            <pc:sldMk cId="4148881721" sldId="8136"/>
            <ac:picMk id="62" creationId="{0E225851-67C0-80BF-DB11-033771275036}"/>
          </ac:picMkLst>
        </pc:picChg>
        <pc:picChg chg="mod">
          <ac:chgData name="Alex - Supry X" userId="15c5b6ab-46c5-48fd-8f6b-1bd26cb6daf6" providerId="ADAL" clId="{68F49800-8963-498C-BE3D-C28878B4608A}" dt="2023-10-11T18:50:43.847" v="2547"/>
          <ac:picMkLst>
            <pc:docMk/>
            <pc:sldMk cId="4148881721" sldId="8136"/>
            <ac:picMk id="65" creationId="{24453DC0-E2E1-416F-B895-7B0179A62C05}"/>
          </ac:picMkLst>
        </pc:picChg>
        <pc:picChg chg="mod">
          <ac:chgData name="Alex - Supry X" userId="15c5b6ab-46c5-48fd-8f6b-1bd26cb6daf6" providerId="ADAL" clId="{68F49800-8963-498C-BE3D-C28878B4608A}" dt="2023-10-11T18:50:43.847" v="2547"/>
          <ac:picMkLst>
            <pc:docMk/>
            <pc:sldMk cId="4148881721" sldId="8136"/>
            <ac:picMk id="66" creationId="{70569FEA-1036-6D37-88A4-8E458DBCFF69}"/>
          </ac:picMkLst>
        </pc:picChg>
        <pc:picChg chg="add mod">
          <ac:chgData name="Alex - Supry X" userId="15c5b6ab-46c5-48fd-8f6b-1bd26cb6daf6" providerId="ADAL" clId="{68F49800-8963-498C-BE3D-C28878B4608A}" dt="2023-10-11T18:50:43.847" v="2547"/>
          <ac:picMkLst>
            <pc:docMk/>
            <pc:sldMk cId="4148881721" sldId="8136"/>
            <ac:picMk id="67" creationId="{4DB1C95F-E726-4D4B-CA42-E567BCA85410}"/>
          </ac:picMkLst>
        </pc:picChg>
        <pc:picChg chg="add mod">
          <ac:chgData name="Alex - Supry X" userId="15c5b6ab-46c5-48fd-8f6b-1bd26cb6daf6" providerId="ADAL" clId="{68F49800-8963-498C-BE3D-C28878B4608A}" dt="2023-10-11T18:50:43.847" v="2547"/>
          <ac:picMkLst>
            <pc:docMk/>
            <pc:sldMk cId="4148881721" sldId="8136"/>
            <ac:picMk id="69" creationId="{94F9182F-1DE6-866A-57FB-147C397BAF87}"/>
          </ac:picMkLst>
        </pc:picChg>
        <pc:picChg chg="mod">
          <ac:chgData name="Alex - Supry X" userId="15c5b6ab-46c5-48fd-8f6b-1bd26cb6daf6" providerId="ADAL" clId="{68F49800-8963-498C-BE3D-C28878B4608A}" dt="2023-10-11T18:50:43.847" v="2547"/>
          <ac:picMkLst>
            <pc:docMk/>
            <pc:sldMk cId="4148881721" sldId="8136"/>
            <ac:picMk id="77" creationId="{EE05D1E0-272B-F8F2-BC36-0787E02B502D}"/>
          </ac:picMkLst>
        </pc:picChg>
        <pc:picChg chg="add mod">
          <ac:chgData name="Alex - Supry X" userId="15c5b6ab-46c5-48fd-8f6b-1bd26cb6daf6" providerId="ADAL" clId="{68F49800-8963-498C-BE3D-C28878B4608A}" dt="2023-10-11T18:50:43.847" v="2547"/>
          <ac:picMkLst>
            <pc:docMk/>
            <pc:sldMk cId="4148881721" sldId="8136"/>
            <ac:picMk id="80" creationId="{95AE274F-316F-4BAE-2255-1EF958BDC6FA}"/>
          </ac:picMkLst>
        </pc:picChg>
        <pc:picChg chg="add mod">
          <ac:chgData name="Alex - Supry X" userId="15c5b6ab-46c5-48fd-8f6b-1bd26cb6daf6" providerId="ADAL" clId="{68F49800-8963-498C-BE3D-C28878B4608A}" dt="2023-10-11T18:50:43.847" v="2547"/>
          <ac:picMkLst>
            <pc:docMk/>
            <pc:sldMk cId="4148881721" sldId="8136"/>
            <ac:picMk id="84" creationId="{F1439972-A572-C542-6C40-EF128E1B2164}"/>
          </ac:picMkLst>
        </pc:picChg>
        <pc:picChg chg="add mod">
          <ac:chgData name="Alex - Supry X" userId="15c5b6ab-46c5-48fd-8f6b-1bd26cb6daf6" providerId="ADAL" clId="{68F49800-8963-498C-BE3D-C28878B4608A}" dt="2023-10-11T18:50:43.847" v="2547"/>
          <ac:picMkLst>
            <pc:docMk/>
            <pc:sldMk cId="4148881721" sldId="8136"/>
            <ac:picMk id="87" creationId="{0FA9CA69-8293-49DA-D0C6-A923AADFBB57}"/>
          </ac:picMkLst>
        </pc:picChg>
        <pc:picChg chg="add mod">
          <ac:chgData name="Alex - Supry X" userId="15c5b6ab-46c5-48fd-8f6b-1bd26cb6daf6" providerId="ADAL" clId="{68F49800-8963-498C-BE3D-C28878B4608A}" dt="2023-10-11T18:50:43.847" v="2547"/>
          <ac:picMkLst>
            <pc:docMk/>
            <pc:sldMk cId="4148881721" sldId="8136"/>
            <ac:picMk id="90" creationId="{A8C7091B-C2F4-7800-2870-6471DED731FC}"/>
          </ac:picMkLst>
        </pc:picChg>
        <pc:cxnChg chg="add mod">
          <ac:chgData name="Alex - Supry X" userId="15c5b6ab-46c5-48fd-8f6b-1bd26cb6daf6" providerId="ADAL" clId="{68F49800-8963-498C-BE3D-C28878B4608A}" dt="2023-10-11T18:50:43.847" v="2547"/>
          <ac:cxnSpMkLst>
            <pc:docMk/>
            <pc:sldMk cId="4148881721" sldId="8136"/>
            <ac:cxnSpMk id="28" creationId="{66ED30BC-7B0B-1AE5-A373-08DE178EA5B3}"/>
          </ac:cxnSpMkLst>
        </pc:cxnChg>
        <pc:cxnChg chg="add mod">
          <ac:chgData name="Alex - Supry X" userId="15c5b6ab-46c5-48fd-8f6b-1bd26cb6daf6" providerId="ADAL" clId="{68F49800-8963-498C-BE3D-C28878B4608A}" dt="2023-10-11T18:50:43.847" v="2547"/>
          <ac:cxnSpMkLst>
            <pc:docMk/>
            <pc:sldMk cId="4148881721" sldId="8136"/>
            <ac:cxnSpMk id="48" creationId="{0796FA99-CE7E-94CA-523D-F578C91447FC}"/>
          </ac:cxnSpMkLst>
        </pc:cxnChg>
        <pc:cxnChg chg="add mod">
          <ac:chgData name="Alex - Supry X" userId="15c5b6ab-46c5-48fd-8f6b-1bd26cb6daf6" providerId="ADAL" clId="{68F49800-8963-498C-BE3D-C28878B4608A}" dt="2023-10-11T18:50:43.847" v="2547"/>
          <ac:cxnSpMkLst>
            <pc:docMk/>
            <pc:sldMk cId="4148881721" sldId="8136"/>
            <ac:cxnSpMk id="49" creationId="{687473EB-5EB9-DADD-2EDF-1AE5B3B69056}"/>
          </ac:cxnSpMkLst>
        </pc:cxnChg>
        <pc:cxnChg chg="add mod">
          <ac:chgData name="Alex - Supry X" userId="15c5b6ab-46c5-48fd-8f6b-1bd26cb6daf6" providerId="ADAL" clId="{68F49800-8963-498C-BE3D-C28878B4608A}" dt="2023-10-11T18:50:43.847" v="2547"/>
          <ac:cxnSpMkLst>
            <pc:docMk/>
            <pc:sldMk cId="4148881721" sldId="8136"/>
            <ac:cxnSpMk id="71" creationId="{A334CED4-F09F-EBA7-A69C-C5BB159CB877}"/>
          </ac:cxnSpMkLst>
        </pc:cxnChg>
      </pc:sldChg>
      <pc:sldChg chg="addSp delSp modSp add del mod ord">
        <pc:chgData name="Alex - Supry X" userId="15c5b6ab-46c5-48fd-8f6b-1bd26cb6daf6" providerId="ADAL" clId="{68F49800-8963-498C-BE3D-C28878B4608A}" dt="2023-10-12T14:06:35.888" v="3220" actId="47"/>
        <pc:sldMkLst>
          <pc:docMk/>
          <pc:sldMk cId="1260610719" sldId="8137"/>
        </pc:sldMkLst>
        <pc:spChg chg="del">
          <ac:chgData name="Alex - Supry X" userId="15c5b6ab-46c5-48fd-8f6b-1bd26cb6daf6" providerId="ADAL" clId="{68F49800-8963-498C-BE3D-C28878B4608A}" dt="2023-10-11T18:55:33.226" v="2564" actId="478"/>
          <ac:spMkLst>
            <pc:docMk/>
            <pc:sldMk cId="1260610719" sldId="8137"/>
            <ac:spMk id="3" creationId="{D000F125-359B-49FE-C8C0-673157FAFB33}"/>
          </ac:spMkLst>
        </pc:spChg>
        <pc:spChg chg="del">
          <ac:chgData name="Alex - Supry X" userId="15c5b6ab-46c5-48fd-8f6b-1bd26cb6daf6" providerId="ADAL" clId="{68F49800-8963-498C-BE3D-C28878B4608A}" dt="2023-10-11T18:55:37.295" v="2567" actId="478"/>
          <ac:spMkLst>
            <pc:docMk/>
            <pc:sldMk cId="1260610719" sldId="8137"/>
            <ac:spMk id="4" creationId="{6497B2E0-6032-17DD-2E7D-1420BBFD4C13}"/>
          </ac:spMkLst>
        </pc:spChg>
        <pc:spChg chg="add mod">
          <ac:chgData name="Alex - Supry X" userId="15c5b6ab-46c5-48fd-8f6b-1bd26cb6daf6" providerId="ADAL" clId="{68F49800-8963-498C-BE3D-C28878B4608A}" dt="2023-10-11T18:55:54.471" v="2568"/>
          <ac:spMkLst>
            <pc:docMk/>
            <pc:sldMk cId="1260610719" sldId="8137"/>
            <ac:spMk id="5" creationId="{C93EB279-D63C-E289-E458-7D72D5B23BB4}"/>
          </ac:spMkLst>
        </pc:spChg>
        <pc:spChg chg="del">
          <ac:chgData name="Alex - Supry X" userId="15c5b6ab-46c5-48fd-8f6b-1bd26cb6daf6" providerId="ADAL" clId="{68F49800-8963-498C-BE3D-C28878B4608A}" dt="2023-10-11T18:55:33.226" v="2564" actId="478"/>
          <ac:spMkLst>
            <pc:docMk/>
            <pc:sldMk cId="1260610719" sldId="8137"/>
            <ac:spMk id="10" creationId="{0BD55BB2-598D-0AF6-296E-9DA45BF73360}"/>
          </ac:spMkLst>
        </pc:spChg>
        <pc:spChg chg="del">
          <ac:chgData name="Alex - Supry X" userId="15c5b6ab-46c5-48fd-8f6b-1bd26cb6daf6" providerId="ADAL" clId="{68F49800-8963-498C-BE3D-C28878B4608A}" dt="2023-10-11T18:55:33.226" v="2564" actId="478"/>
          <ac:spMkLst>
            <pc:docMk/>
            <pc:sldMk cId="1260610719" sldId="8137"/>
            <ac:spMk id="20" creationId="{9F573DCC-42A5-7DC9-999D-C64DCC6EBEA2}"/>
          </ac:spMkLst>
        </pc:spChg>
        <pc:spChg chg="del">
          <ac:chgData name="Alex - Supry X" userId="15c5b6ab-46c5-48fd-8f6b-1bd26cb6daf6" providerId="ADAL" clId="{68F49800-8963-498C-BE3D-C28878B4608A}" dt="2023-10-11T18:55:33.226" v="2564" actId="478"/>
          <ac:spMkLst>
            <pc:docMk/>
            <pc:sldMk cId="1260610719" sldId="8137"/>
            <ac:spMk id="22" creationId="{737AF2EB-176C-83B9-2B61-1647FAB187D1}"/>
          </ac:spMkLst>
        </pc:spChg>
        <pc:spChg chg="del mod">
          <ac:chgData name="Alex - Supry X" userId="15c5b6ab-46c5-48fd-8f6b-1bd26cb6daf6" providerId="ADAL" clId="{68F49800-8963-498C-BE3D-C28878B4608A}" dt="2023-10-11T18:55:35.263" v="2566" actId="478"/>
          <ac:spMkLst>
            <pc:docMk/>
            <pc:sldMk cId="1260610719" sldId="8137"/>
            <ac:spMk id="23" creationId="{3C27C546-4E6A-4987-107B-E6CC37075E25}"/>
          </ac:spMkLst>
        </pc:spChg>
        <pc:graphicFrameChg chg="add mod">
          <ac:chgData name="Alex - Supry X" userId="15c5b6ab-46c5-48fd-8f6b-1bd26cb6daf6" providerId="ADAL" clId="{68F49800-8963-498C-BE3D-C28878B4608A}" dt="2023-10-11T18:55:54.471" v="2568"/>
          <ac:graphicFrameMkLst>
            <pc:docMk/>
            <pc:sldMk cId="1260610719" sldId="8137"/>
            <ac:graphicFrameMk id="8" creationId="{BED2AA7B-6BC4-3557-8E6F-2192CBE1D077}"/>
          </ac:graphicFrameMkLst>
        </pc:graphicFrameChg>
        <pc:graphicFrameChg chg="add mod">
          <ac:chgData name="Alex - Supry X" userId="15c5b6ab-46c5-48fd-8f6b-1bd26cb6daf6" providerId="ADAL" clId="{68F49800-8963-498C-BE3D-C28878B4608A}" dt="2023-10-11T18:57:16.233" v="2583" actId="20577"/>
          <ac:graphicFrameMkLst>
            <pc:docMk/>
            <pc:sldMk cId="1260610719" sldId="8137"/>
            <ac:graphicFrameMk id="9" creationId="{820F5B48-D57B-0FF1-3324-0AE8FD5C3396}"/>
          </ac:graphicFrameMkLst>
        </pc:graphicFrameChg>
        <pc:picChg chg="del">
          <ac:chgData name="Alex - Supry X" userId="15c5b6ab-46c5-48fd-8f6b-1bd26cb6daf6" providerId="ADAL" clId="{68F49800-8963-498C-BE3D-C28878B4608A}" dt="2023-10-11T18:55:33.226" v="2564" actId="478"/>
          <ac:picMkLst>
            <pc:docMk/>
            <pc:sldMk cId="1260610719" sldId="8137"/>
            <ac:picMk id="6" creationId="{46910D28-E583-3C43-ED81-5FCCDE449698}"/>
          </ac:picMkLst>
        </pc:picChg>
        <pc:picChg chg="del">
          <ac:chgData name="Alex - Supry X" userId="15c5b6ab-46c5-48fd-8f6b-1bd26cb6daf6" providerId="ADAL" clId="{68F49800-8963-498C-BE3D-C28878B4608A}" dt="2023-10-11T18:55:33.226" v="2564" actId="478"/>
          <ac:picMkLst>
            <pc:docMk/>
            <pc:sldMk cId="1260610719" sldId="8137"/>
            <ac:picMk id="7" creationId="{87B4C3FF-4490-B166-89DC-B24BCD75BBF4}"/>
          </ac:picMkLst>
        </pc:picChg>
        <pc:picChg chg="del">
          <ac:chgData name="Alex - Supry X" userId="15c5b6ab-46c5-48fd-8f6b-1bd26cb6daf6" providerId="ADAL" clId="{68F49800-8963-498C-BE3D-C28878B4608A}" dt="2023-10-11T18:55:31.142" v="2563" actId="478"/>
          <ac:picMkLst>
            <pc:docMk/>
            <pc:sldMk cId="1260610719" sldId="8137"/>
            <ac:picMk id="12" creationId="{F7A03CDC-2FB7-7D50-5DCD-62C36EEE77B9}"/>
          </ac:picMkLst>
        </pc:picChg>
        <pc:picChg chg="del">
          <ac:chgData name="Alex - Supry X" userId="15c5b6ab-46c5-48fd-8f6b-1bd26cb6daf6" providerId="ADAL" clId="{68F49800-8963-498C-BE3D-C28878B4608A}" dt="2023-10-11T18:55:33.226" v="2564" actId="478"/>
          <ac:picMkLst>
            <pc:docMk/>
            <pc:sldMk cId="1260610719" sldId="8137"/>
            <ac:picMk id="3076" creationId="{3D24C97B-FF23-BDC7-3123-709C1A54E6F4}"/>
          </ac:picMkLst>
        </pc:picChg>
        <pc:picChg chg="del">
          <ac:chgData name="Alex - Supry X" userId="15c5b6ab-46c5-48fd-8f6b-1bd26cb6daf6" providerId="ADAL" clId="{68F49800-8963-498C-BE3D-C28878B4608A}" dt="2023-10-11T18:55:33.226" v="2564" actId="478"/>
          <ac:picMkLst>
            <pc:docMk/>
            <pc:sldMk cId="1260610719" sldId="8137"/>
            <ac:picMk id="3078" creationId="{B69F292D-605E-6CA3-2F7F-50BACD0DC277}"/>
          </ac:picMkLst>
        </pc:picChg>
        <pc:picChg chg="del">
          <ac:chgData name="Alex - Supry X" userId="15c5b6ab-46c5-48fd-8f6b-1bd26cb6daf6" providerId="ADAL" clId="{68F49800-8963-498C-BE3D-C28878B4608A}" dt="2023-10-11T18:55:33.226" v="2564" actId="478"/>
          <ac:picMkLst>
            <pc:docMk/>
            <pc:sldMk cId="1260610719" sldId="8137"/>
            <ac:picMk id="3080" creationId="{44A445AD-D5B4-D86E-ED9A-6F121D95DCBC}"/>
          </ac:picMkLst>
        </pc:picChg>
        <pc:picChg chg="del">
          <ac:chgData name="Alex - Supry X" userId="15c5b6ab-46c5-48fd-8f6b-1bd26cb6daf6" providerId="ADAL" clId="{68F49800-8963-498C-BE3D-C28878B4608A}" dt="2023-10-11T18:55:33.226" v="2564" actId="478"/>
          <ac:picMkLst>
            <pc:docMk/>
            <pc:sldMk cId="1260610719" sldId="8137"/>
            <ac:picMk id="3085" creationId="{47CC026D-6C37-0D78-9EFD-EB13C62391FD}"/>
          </ac:picMkLst>
        </pc:picChg>
      </pc:sldChg>
      <pc:sldChg chg="addSp delSp modSp new del mod">
        <pc:chgData name="Alex - Supry X" userId="15c5b6ab-46c5-48fd-8f6b-1bd26cb6daf6" providerId="ADAL" clId="{68F49800-8963-498C-BE3D-C28878B4608A}" dt="2023-10-11T18:55:23.379" v="2559" actId="47"/>
        <pc:sldMkLst>
          <pc:docMk/>
          <pc:sldMk cId="2773613494" sldId="8137"/>
        </pc:sldMkLst>
        <pc:spChg chg="del">
          <ac:chgData name="Alex - Supry X" userId="15c5b6ab-46c5-48fd-8f6b-1bd26cb6daf6" providerId="ADAL" clId="{68F49800-8963-498C-BE3D-C28878B4608A}" dt="2023-10-11T18:55:14.823" v="2556" actId="478"/>
          <ac:spMkLst>
            <pc:docMk/>
            <pc:sldMk cId="2773613494" sldId="8137"/>
            <ac:spMk id="2" creationId="{1B62A541-3EEE-1E7E-7421-3C9E85A9D86F}"/>
          </ac:spMkLst>
        </pc:spChg>
        <pc:spChg chg="add del mod">
          <ac:chgData name="Alex - Supry X" userId="15c5b6ab-46c5-48fd-8f6b-1bd26cb6daf6" providerId="ADAL" clId="{68F49800-8963-498C-BE3D-C28878B4608A}" dt="2023-10-11T18:55:18.439" v="2558"/>
          <ac:spMkLst>
            <pc:docMk/>
            <pc:sldMk cId="2773613494" sldId="8137"/>
            <ac:spMk id="3" creationId="{D25AB23E-3D0A-CEF0-5A22-9F8D45A65150}"/>
          </ac:spMkLst>
        </pc:spChg>
        <pc:graphicFrameChg chg="add del mod">
          <ac:chgData name="Alex - Supry X" userId="15c5b6ab-46c5-48fd-8f6b-1bd26cb6daf6" providerId="ADAL" clId="{68F49800-8963-498C-BE3D-C28878B4608A}" dt="2023-10-11T18:55:18.439" v="2558"/>
          <ac:graphicFrameMkLst>
            <pc:docMk/>
            <pc:sldMk cId="2773613494" sldId="8137"/>
            <ac:graphicFrameMk id="4" creationId="{01B525F3-F800-6B38-A015-B27EA5D7D17F}"/>
          </ac:graphicFrameMkLst>
        </pc:graphicFrameChg>
        <pc:graphicFrameChg chg="add del mod">
          <ac:chgData name="Alex - Supry X" userId="15c5b6ab-46c5-48fd-8f6b-1bd26cb6daf6" providerId="ADAL" clId="{68F49800-8963-498C-BE3D-C28878B4608A}" dt="2023-10-11T18:55:18.439" v="2558"/>
          <ac:graphicFrameMkLst>
            <pc:docMk/>
            <pc:sldMk cId="2773613494" sldId="8137"/>
            <ac:graphicFrameMk id="5" creationId="{AC6986F7-C7DA-76E8-0109-8C32930BAFA9}"/>
          </ac:graphicFrameMkLst>
        </pc:graphicFrameChg>
      </pc:sldChg>
      <pc:sldChg chg="addSp delSp modSp add mod ord modAnim">
        <pc:chgData name="Alex - Supry X" userId="15c5b6ab-46c5-48fd-8f6b-1bd26cb6daf6" providerId="ADAL" clId="{68F49800-8963-498C-BE3D-C28878B4608A}" dt="2023-10-16T11:22:48.494" v="3293"/>
        <pc:sldMkLst>
          <pc:docMk/>
          <pc:sldMk cId="4117211936" sldId="8138"/>
        </pc:sldMkLst>
        <pc:spChg chg="del">
          <ac:chgData name="Alex - Supry X" userId="15c5b6ab-46c5-48fd-8f6b-1bd26cb6daf6" providerId="ADAL" clId="{68F49800-8963-498C-BE3D-C28878B4608A}" dt="2023-10-11T19:00:26.855" v="2594" actId="478"/>
          <ac:spMkLst>
            <pc:docMk/>
            <pc:sldMk cId="4117211936" sldId="8138"/>
            <ac:spMk id="2" creationId="{066834DF-4D99-0E41-1A38-AAF2A5ECAE5E}"/>
          </ac:spMkLst>
        </pc:spChg>
        <pc:spChg chg="del">
          <ac:chgData name="Alex - Supry X" userId="15c5b6ab-46c5-48fd-8f6b-1bd26cb6daf6" providerId="ADAL" clId="{68F49800-8963-498C-BE3D-C28878B4608A}" dt="2023-10-11T19:00:24.538" v="2593" actId="478"/>
          <ac:spMkLst>
            <pc:docMk/>
            <pc:sldMk cId="4117211936" sldId="8138"/>
            <ac:spMk id="3" creationId="{F1802DD8-C0C2-C16D-605F-53194EA8B0F7}"/>
          </ac:spMkLst>
        </pc:spChg>
        <pc:spChg chg="del">
          <ac:chgData name="Alex - Supry X" userId="15c5b6ab-46c5-48fd-8f6b-1bd26cb6daf6" providerId="ADAL" clId="{68F49800-8963-498C-BE3D-C28878B4608A}" dt="2023-10-11T19:00:24.538" v="2593" actId="478"/>
          <ac:spMkLst>
            <pc:docMk/>
            <pc:sldMk cId="4117211936" sldId="8138"/>
            <ac:spMk id="5" creationId="{CF3E8392-A66E-5717-352A-85E8E2A35E49}"/>
          </ac:spMkLst>
        </pc:spChg>
        <pc:spChg chg="del">
          <ac:chgData name="Alex - Supry X" userId="15c5b6ab-46c5-48fd-8f6b-1bd26cb6daf6" providerId="ADAL" clId="{68F49800-8963-498C-BE3D-C28878B4608A}" dt="2023-10-11T19:00:24.538" v="2593" actId="478"/>
          <ac:spMkLst>
            <pc:docMk/>
            <pc:sldMk cId="4117211936" sldId="8138"/>
            <ac:spMk id="6" creationId="{8AC6E5CA-FDD0-5EFD-4611-1B60FEF8D98F}"/>
          </ac:spMkLst>
        </pc:spChg>
        <pc:spChg chg="del">
          <ac:chgData name="Alex - Supry X" userId="15c5b6ab-46c5-48fd-8f6b-1bd26cb6daf6" providerId="ADAL" clId="{68F49800-8963-498C-BE3D-C28878B4608A}" dt="2023-10-11T19:00:24.538" v="2593" actId="478"/>
          <ac:spMkLst>
            <pc:docMk/>
            <pc:sldMk cId="4117211936" sldId="8138"/>
            <ac:spMk id="10" creationId="{EA0CAAB3-1311-F969-880B-BF81991CC32E}"/>
          </ac:spMkLst>
        </pc:spChg>
        <pc:spChg chg="del">
          <ac:chgData name="Alex - Supry X" userId="15c5b6ab-46c5-48fd-8f6b-1bd26cb6daf6" providerId="ADAL" clId="{68F49800-8963-498C-BE3D-C28878B4608A}" dt="2023-10-11T19:00:24.538" v="2593" actId="478"/>
          <ac:spMkLst>
            <pc:docMk/>
            <pc:sldMk cId="4117211936" sldId="8138"/>
            <ac:spMk id="11" creationId="{EB525829-EAF0-7707-8313-070066834452}"/>
          </ac:spMkLst>
        </pc:spChg>
        <pc:spChg chg="mod">
          <ac:chgData name="Alex - Supry X" userId="15c5b6ab-46c5-48fd-8f6b-1bd26cb6daf6" providerId="ADAL" clId="{68F49800-8963-498C-BE3D-C28878B4608A}" dt="2023-10-11T19:02:12.205" v="2696" actId="20577"/>
          <ac:spMkLst>
            <pc:docMk/>
            <pc:sldMk cId="4117211936" sldId="8138"/>
            <ac:spMk id="12" creationId="{C7662FC6-358A-01EB-7A5A-1CC16AD2B8AC}"/>
          </ac:spMkLst>
        </pc:spChg>
        <pc:spChg chg="add mod">
          <ac:chgData name="Alex - Supry X" userId="15c5b6ab-46c5-48fd-8f6b-1bd26cb6daf6" providerId="ADAL" clId="{68F49800-8963-498C-BE3D-C28878B4608A}" dt="2023-10-11T19:02:39.816" v="2707" actId="20577"/>
          <ac:spMkLst>
            <pc:docMk/>
            <pc:sldMk cId="4117211936" sldId="8138"/>
            <ac:spMk id="14" creationId="{EDC1F9BF-00A9-F560-E51E-296C82428267}"/>
          </ac:spMkLst>
        </pc:spChg>
        <pc:spChg chg="add mod">
          <ac:chgData name="Alex - Supry X" userId="15c5b6ab-46c5-48fd-8f6b-1bd26cb6daf6" providerId="ADAL" clId="{68F49800-8963-498C-BE3D-C28878B4608A}" dt="2023-10-11T19:03:18.177" v="2767" actId="20577"/>
          <ac:spMkLst>
            <pc:docMk/>
            <pc:sldMk cId="4117211936" sldId="8138"/>
            <ac:spMk id="15" creationId="{EC6836A4-A2FB-C1A8-55D9-A1FC042527B9}"/>
          </ac:spMkLst>
        </pc:spChg>
        <pc:spChg chg="add mod">
          <ac:chgData name="Alex - Supry X" userId="15c5b6ab-46c5-48fd-8f6b-1bd26cb6daf6" providerId="ADAL" clId="{68F49800-8963-498C-BE3D-C28878B4608A}" dt="2023-10-11T19:05:39.535" v="2931" actId="20577"/>
          <ac:spMkLst>
            <pc:docMk/>
            <pc:sldMk cId="4117211936" sldId="8138"/>
            <ac:spMk id="16" creationId="{6C17F042-A677-7D39-98E7-0CF1308A5487}"/>
          </ac:spMkLst>
        </pc:spChg>
        <pc:spChg chg="add mod">
          <ac:chgData name="Alex - Supry X" userId="15c5b6ab-46c5-48fd-8f6b-1bd26cb6daf6" providerId="ADAL" clId="{68F49800-8963-498C-BE3D-C28878B4608A}" dt="2023-10-11T19:07:16.510" v="3020" actId="20577"/>
          <ac:spMkLst>
            <pc:docMk/>
            <pc:sldMk cId="4117211936" sldId="8138"/>
            <ac:spMk id="17" creationId="{0D0BCA54-6844-5678-7BD6-9F342535BB98}"/>
          </ac:spMkLst>
        </pc:spChg>
        <pc:spChg chg="add del mod">
          <ac:chgData name="Alex - Supry X" userId="15c5b6ab-46c5-48fd-8f6b-1bd26cb6daf6" providerId="ADAL" clId="{68F49800-8963-498C-BE3D-C28878B4608A}" dt="2023-10-11T19:02:34.919" v="2697" actId="478"/>
          <ac:spMkLst>
            <pc:docMk/>
            <pc:sldMk cId="4117211936" sldId="8138"/>
            <ac:spMk id="18" creationId="{29EBCD13-076E-C26E-9EF7-BA0A3F87ABEF}"/>
          </ac:spMkLst>
        </pc:spChg>
        <pc:spChg chg="add mod">
          <ac:chgData name="Alex - Supry X" userId="15c5b6ab-46c5-48fd-8f6b-1bd26cb6daf6" providerId="ADAL" clId="{68F49800-8963-498C-BE3D-C28878B4608A}" dt="2023-10-11T19:07:50.056" v="3081" actId="20577"/>
          <ac:spMkLst>
            <pc:docMk/>
            <pc:sldMk cId="4117211936" sldId="8138"/>
            <ac:spMk id="19" creationId="{E4FEF8CF-F7DB-8A48-A02D-0465EE3E71B4}"/>
          </ac:spMkLst>
        </pc:spChg>
        <pc:spChg chg="add mod">
          <ac:chgData name="Alex - Supry X" userId="15c5b6ab-46c5-48fd-8f6b-1bd26cb6daf6" providerId="ADAL" clId="{68F49800-8963-498C-BE3D-C28878B4608A}" dt="2023-10-11T19:00:54.740" v="2598"/>
          <ac:spMkLst>
            <pc:docMk/>
            <pc:sldMk cId="4117211936" sldId="8138"/>
            <ac:spMk id="20" creationId="{F741CD10-1526-5331-6F1C-6A2B4280E4C9}"/>
          </ac:spMkLst>
        </pc:spChg>
        <pc:spChg chg="del">
          <ac:chgData name="Alex - Supry X" userId="15c5b6ab-46c5-48fd-8f6b-1bd26cb6daf6" providerId="ADAL" clId="{68F49800-8963-498C-BE3D-C28878B4608A}" dt="2023-10-11T19:00:24.538" v="2593" actId="478"/>
          <ac:spMkLst>
            <pc:docMk/>
            <pc:sldMk cId="4117211936" sldId="8138"/>
            <ac:spMk id="21" creationId="{58879029-9E96-6DB9-416D-A3A84EE3A4C3}"/>
          </ac:spMkLst>
        </pc:spChg>
        <pc:spChg chg="del">
          <ac:chgData name="Alex - Supry X" userId="15c5b6ab-46c5-48fd-8f6b-1bd26cb6daf6" providerId="ADAL" clId="{68F49800-8963-498C-BE3D-C28878B4608A}" dt="2023-10-11T19:00:24.538" v="2593" actId="478"/>
          <ac:spMkLst>
            <pc:docMk/>
            <pc:sldMk cId="4117211936" sldId="8138"/>
            <ac:spMk id="29" creationId="{62156120-DDD5-5F0B-64FE-A73AD5AA5462}"/>
          </ac:spMkLst>
        </pc:spChg>
        <pc:spChg chg="del">
          <ac:chgData name="Alex - Supry X" userId="15c5b6ab-46c5-48fd-8f6b-1bd26cb6daf6" providerId="ADAL" clId="{68F49800-8963-498C-BE3D-C28878B4608A}" dt="2023-10-11T19:00:24.538" v="2593" actId="478"/>
          <ac:spMkLst>
            <pc:docMk/>
            <pc:sldMk cId="4117211936" sldId="8138"/>
            <ac:spMk id="30" creationId="{F8EAF093-C834-10EE-B31B-2D9A8BA48631}"/>
          </ac:spMkLst>
        </pc:spChg>
        <pc:spChg chg="del">
          <ac:chgData name="Alex - Supry X" userId="15c5b6ab-46c5-48fd-8f6b-1bd26cb6daf6" providerId="ADAL" clId="{68F49800-8963-498C-BE3D-C28878B4608A}" dt="2023-10-11T19:00:24.538" v="2593" actId="478"/>
          <ac:spMkLst>
            <pc:docMk/>
            <pc:sldMk cId="4117211936" sldId="8138"/>
            <ac:spMk id="31" creationId="{77CD6DB8-E915-4438-421B-D7040D46491F}"/>
          </ac:spMkLst>
        </pc:spChg>
        <pc:spChg chg="del">
          <ac:chgData name="Alex - Supry X" userId="15c5b6ab-46c5-48fd-8f6b-1bd26cb6daf6" providerId="ADAL" clId="{68F49800-8963-498C-BE3D-C28878B4608A}" dt="2023-10-11T19:00:24.538" v="2593" actId="478"/>
          <ac:spMkLst>
            <pc:docMk/>
            <pc:sldMk cId="4117211936" sldId="8138"/>
            <ac:spMk id="32" creationId="{49E45421-89E6-ECDF-BA37-38A04F81072E}"/>
          </ac:spMkLst>
        </pc:spChg>
        <pc:spChg chg="del">
          <ac:chgData name="Alex - Supry X" userId="15c5b6ab-46c5-48fd-8f6b-1bd26cb6daf6" providerId="ADAL" clId="{68F49800-8963-498C-BE3D-C28878B4608A}" dt="2023-10-11T19:00:24.538" v="2593" actId="478"/>
          <ac:spMkLst>
            <pc:docMk/>
            <pc:sldMk cId="4117211936" sldId="8138"/>
            <ac:spMk id="33" creationId="{37BDFEBF-573C-36B8-A8C4-4DA8A6446EE3}"/>
          </ac:spMkLst>
        </pc:spChg>
        <pc:spChg chg="del">
          <ac:chgData name="Alex - Supry X" userId="15c5b6ab-46c5-48fd-8f6b-1bd26cb6daf6" providerId="ADAL" clId="{68F49800-8963-498C-BE3D-C28878B4608A}" dt="2023-10-11T19:00:24.538" v="2593" actId="478"/>
          <ac:spMkLst>
            <pc:docMk/>
            <pc:sldMk cId="4117211936" sldId="8138"/>
            <ac:spMk id="34" creationId="{0591A086-DAE4-82C3-EF9C-498689BCD43B}"/>
          </ac:spMkLst>
        </pc:spChg>
        <pc:spChg chg="del">
          <ac:chgData name="Alex - Supry X" userId="15c5b6ab-46c5-48fd-8f6b-1bd26cb6daf6" providerId="ADAL" clId="{68F49800-8963-498C-BE3D-C28878B4608A}" dt="2023-10-11T19:00:24.538" v="2593" actId="478"/>
          <ac:spMkLst>
            <pc:docMk/>
            <pc:sldMk cId="4117211936" sldId="8138"/>
            <ac:spMk id="35" creationId="{119DD81C-1E9A-16A2-8B90-AC79039F76F2}"/>
          </ac:spMkLst>
        </pc:spChg>
        <pc:spChg chg="del">
          <ac:chgData name="Alex - Supry X" userId="15c5b6ab-46c5-48fd-8f6b-1bd26cb6daf6" providerId="ADAL" clId="{68F49800-8963-498C-BE3D-C28878B4608A}" dt="2023-10-11T19:00:24.538" v="2593" actId="478"/>
          <ac:spMkLst>
            <pc:docMk/>
            <pc:sldMk cId="4117211936" sldId="8138"/>
            <ac:spMk id="36" creationId="{8B32CB94-68B3-4D2B-1141-5C332F3DB0D8}"/>
          </ac:spMkLst>
        </pc:spChg>
        <pc:spChg chg="del">
          <ac:chgData name="Alex - Supry X" userId="15c5b6ab-46c5-48fd-8f6b-1bd26cb6daf6" providerId="ADAL" clId="{68F49800-8963-498C-BE3D-C28878B4608A}" dt="2023-10-11T19:00:24.538" v="2593" actId="478"/>
          <ac:spMkLst>
            <pc:docMk/>
            <pc:sldMk cId="4117211936" sldId="8138"/>
            <ac:spMk id="37" creationId="{64FDB149-C6F6-25A9-DF08-FEFED7DCBFFD}"/>
          </ac:spMkLst>
        </pc:spChg>
        <pc:spChg chg="del">
          <ac:chgData name="Alex - Supry X" userId="15c5b6ab-46c5-48fd-8f6b-1bd26cb6daf6" providerId="ADAL" clId="{68F49800-8963-498C-BE3D-C28878B4608A}" dt="2023-10-11T19:00:24.538" v="2593" actId="478"/>
          <ac:spMkLst>
            <pc:docMk/>
            <pc:sldMk cId="4117211936" sldId="8138"/>
            <ac:spMk id="46" creationId="{9C9A453E-16C0-0C61-7F8F-5A533C00B356}"/>
          </ac:spMkLst>
        </pc:spChg>
        <pc:spChg chg="del">
          <ac:chgData name="Alex - Supry X" userId="15c5b6ab-46c5-48fd-8f6b-1bd26cb6daf6" providerId="ADAL" clId="{68F49800-8963-498C-BE3D-C28878B4608A}" dt="2023-10-11T19:00:24.538" v="2593" actId="478"/>
          <ac:spMkLst>
            <pc:docMk/>
            <pc:sldMk cId="4117211936" sldId="8138"/>
            <ac:spMk id="47" creationId="{AB5E7718-E67D-6652-4987-B4A6D1EE400D}"/>
          </ac:spMkLst>
        </pc:spChg>
        <pc:spChg chg="del">
          <ac:chgData name="Alex - Supry X" userId="15c5b6ab-46c5-48fd-8f6b-1bd26cb6daf6" providerId="ADAL" clId="{68F49800-8963-498C-BE3D-C28878B4608A}" dt="2023-10-11T19:00:24.538" v="2593" actId="478"/>
          <ac:spMkLst>
            <pc:docMk/>
            <pc:sldMk cId="4117211936" sldId="8138"/>
            <ac:spMk id="50" creationId="{E50E17ED-C509-CA10-292A-CD53C2DCA8D3}"/>
          </ac:spMkLst>
        </pc:spChg>
        <pc:spChg chg="del">
          <ac:chgData name="Alex - Supry X" userId="15c5b6ab-46c5-48fd-8f6b-1bd26cb6daf6" providerId="ADAL" clId="{68F49800-8963-498C-BE3D-C28878B4608A}" dt="2023-10-11T19:00:32.159" v="2595" actId="478"/>
          <ac:spMkLst>
            <pc:docMk/>
            <pc:sldMk cId="4117211936" sldId="8138"/>
            <ac:spMk id="51" creationId="{5D095E40-F05C-7309-0B01-71935C051122}"/>
          </ac:spMkLst>
        </pc:spChg>
        <pc:spChg chg="del">
          <ac:chgData name="Alex - Supry X" userId="15c5b6ab-46c5-48fd-8f6b-1bd26cb6daf6" providerId="ADAL" clId="{68F49800-8963-498C-BE3D-C28878B4608A}" dt="2023-10-11T19:00:26.855" v="2594" actId="478"/>
          <ac:spMkLst>
            <pc:docMk/>
            <pc:sldMk cId="4117211936" sldId="8138"/>
            <ac:spMk id="52" creationId="{B9AA4689-986C-F053-E8FC-A6875409251B}"/>
          </ac:spMkLst>
        </pc:spChg>
        <pc:spChg chg="del">
          <ac:chgData name="Alex - Supry X" userId="15c5b6ab-46c5-48fd-8f6b-1bd26cb6daf6" providerId="ADAL" clId="{68F49800-8963-498C-BE3D-C28878B4608A}" dt="2023-10-11T19:00:32.159" v="2595" actId="478"/>
          <ac:spMkLst>
            <pc:docMk/>
            <pc:sldMk cId="4117211936" sldId="8138"/>
            <ac:spMk id="53" creationId="{446EA453-09A4-BDE6-32D8-2DDCDE690D79}"/>
          </ac:spMkLst>
        </pc:spChg>
        <pc:spChg chg="del mod">
          <ac:chgData name="Alex - Supry X" userId="15c5b6ab-46c5-48fd-8f6b-1bd26cb6daf6" providerId="ADAL" clId="{68F49800-8963-498C-BE3D-C28878B4608A}" dt="2023-10-11T19:00:34.423" v="2597" actId="478"/>
          <ac:spMkLst>
            <pc:docMk/>
            <pc:sldMk cId="4117211936" sldId="8138"/>
            <ac:spMk id="54" creationId="{582C850B-610D-E15C-5696-272C1E4A7438}"/>
          </ac:spMkLst>
        </pc:spChg>
        <pc:spChg chg="del">
          <ac:chgData name="Alex - Supry X" userId="15c5b6ab-46c5-48fd-8f6b-1bd26cb6daf6" providerId="ADAL" clId="{68F49800-8963-498C-BE3D-C28878B4608A}" dt="2023-10-11T19:00:24.538" v="2593" actId="478"/>
          <ac:spMkLst>
            <pc:docMk/>
            <pc:sldMk cId="4117211936" sldId="8138"/>
            <ac:spMk id="55" creationId="{F7829301-0426-EE4E-E29E-1441471F1A18}"/>
          </ac:spMkLst>
        </pc:spChg>
        <pc:spChg chg="del">
          <ac:chgData name="Alex - Supry X" userId="15c5b6ab-46c5-48fd-8f6b-1bd26cb6daf6" providerId="ADAL" clId="{68F49800-8963-498C-BE3D-C28878B4608A}" dt="2023-10-11T19:00:24.538" v="2593" actId="478"/>
          <ac:spMkLst>
            <pc:docMk/>
            <pc:sldMk cId="4117211936" sldId="8138"/>
            <ac:spMk id="56" creationId="{1CA91321-2D4C-6160-8FCD-2BA5C1823040}"/>
          </ac:spMkLst>
        </pc:spChg>
        <pc:spChg chg="del">
          <ac:chgData name="Alex - Supry X" userId="15c5b6ab-46c5-48fd-8f6b-1bd26cb6daf6" providerId="ADAL" clId="{68F49800-8963-498C-BE3D-C28878B4608A}" dt="2023-10-11T19:00:24.538" v="2593" actId="478"/>
          <ac:spMkLst>
            <pc:docMk/>
            <pc:sldMk cId="4117211936" sldId="8138"/>
            <ac:spMk id="57" creationId="{095C927F-00B2-0317-BFDC-D6154BDBFE94}"/>
          </ac:spMkLst>
        </pc:spChg>
        <pc:spChg chg="del">
          <ac:chgData name="Alex - Supry X" userId="15c5b6ab-46c5-48fd-8f6b-1bd26cb6daf6" providerId="ADAL" clId="{68F49800-8963-498C-BE3D-C28878B4608A}" dt="2023-10-11T19:00:24.538" v="2593" actId="478"/>
          <ac:spMkLst>
            <pc:docMk/>
            <pc:sldMk cId="4117211936" sldId="8138"/>
            <ac:spMk id="59" creationId="{F818147D-1063-6D0E-979C-BDDD3FDA4DD5}"/>
          </ac:spMkLst>
        </pc:spChg>
        <pc:spChg chg="del">
          <ac:chgData name="Alex - Supry X" userId="15c5b6ab-46c5-48fd-8f6b-1bd26cb6daf6" providerId="ADAL" clId="{68F49800-8963-498C-BE3D-C28878B4608A}" dt="2023-10-11T19:00:24.538" v="2593" actId="478"/>
          <ac:spMkLst>
            <pc:docMk/>
            <pc:sldMk cId="4117211936" sldId="8138"/>
            <ac:spMk id="60" creationId="{636BE6BC-39B0-A1D2-21D6-9CC9FA93E47C}"/>
          </ac:spMkLst>
        </pc:spChg>
        <pc:spChg chg="del">
          <ac:chgData name="Alex - Supry X" userId="15c5b6ab-46c5-48fd-8f6b-1bd26cb6daf6" providerId="ADAL" clId="{68F49800-8963-498C-BE3D-C28878B4608A}" dt="2023-10-11T19:00:24.538" v="2593" actId="478"/>
          <ac:spMkLst>
            <pc:docMk/>
            <pc:sldMk cId="4117211936" sldId="8138"/>
            <ac:spMk id="61" creationId="{0A48B618-1530-3EA8-230F-34753D230BB7}"/>
          </ac:spMkLst>
        </pc:spChg>
        <pc:spChg chg="del">
          <ac:chgData name="Alex - Supry X" userId="15c5b6ab-46c5-48fd-8f6b-1bd26cb6daf6" providerId="ADAL" clId="{68F49800-8963-498C-BE3D-C28878B4608A}" dt="2023-10-11T19:00:24.538" v="2593" actId="478"/>
          <ac:spMkLst>
            <pc:docMk/>
            <pc:sldMk cId="4117211936" sldId="8138"/>
            <ac:spMk id="63" creationId="{056CF5A0-692F-6D33-E246-4EA8E29E1894}"/>
          </ac:spMkLst>
        </pc:spChg>
        <pc:spChg chg="del">
          <ac:chgData name="Alex - Supry X" userId="15c5b6ab-46c5-48fd-8f6b-1bd26cb6daf6" providerId="ADAL" clId="{68F49800-8963-498C-BE3D-C28878B4608A}" dt="2023-10-11T19:00:24.538" v="2593" actId="478"/>
          <ac:spMkLst>
            <pc:docMk/>
            <pc:sldMk cId="4117211936" sldId="8138"/>
            <ac:spMk id="68" creationId="{13CC57D8-0582-DCF6-9D90-09A3C0B7271F}"/>
          </ac:spMkLst>
        </pc:spChg>
        <pc:spChg chg="del">
          <ac:chgData name="Alex - Supry X" userId="15c5b6ab-46c5-48fd-8f6b-1bd26cb6daf6" providerId="ADAL" clId="{68F49800-8963-498C-BE3D-C28878B4608A}" dt="2023-10-11T19:00:24.538" v="2593" actId="478"/>
          <ac:spMkLst>
            <pc:docMk/>
            <pc:sldMk cId="4117211936" sldId="8138"/>
            <ac:spMk id="70" creationId="{7FAC478C-3973-1EBB-875D-4882E45C21FF}"/>
          </ac:spMkLst>
        </pc:spChg>
        <pc:spChg chg="del">
          <ac:chgData name="Alex - Supry X" userId="15c5b6ab-46c5-48fd-8f6b-1bd26cb6daf6" providerId="ADAL" clId="{68F49800-8963-498C-BE3D-C28878B4608A}" dt="2023-10-11T19:00:24.538" v="2593" actId="478"/>
          <ac:spMkLst>
            <pc:docMk/>
            <pc:sldMk cId="4117211936" sldId="8138"/>
            <ac:spMk id="72" creationId="{333D8CD3-4CB6-49C1-47EC-EFE0DBA56BD3}"/>
          </ac:spMkLst>
        </pc:spChg>
        <pc:spChg chg="del">
          <ac:chgData name="Alex - Supry X" userId="15c5b6ab-46c5-48fd-8f6b-1bd26cb6daf6" providerId="ADAL" clId="{68F49800-8963-498C-BE3D-C28878B4608A}" dt="2023-10-11T19:00:24.538" v="2593" actId="478"/>
          <ac:spMkLst>
            <pc:docMk/>
            <pc:sldMk cId="4117211936" sldId="8138"/>
            <ac:spMk id="73" creationId="{EA48ADFC-D8E7-DF07-6AF9-0375BDA6EB1E}"/>
          </ac:spMkLst>
        </pc:spChg>
        <pc:spChg chg="del">
          <ac:chgData name="Alex - Supry X" userId="15c5b6ab-46c5-48fd-8f6b-1bd26cb6daf6" providerId="ADAL" clId="{68F49800-8963-498C-BE3D-C28878B4608A}" dt="2023-10-11T19:00:24.538" v="2593" actId="478"/>
          <ac:spMkLst>
            <pc:docMk/>
            <pc:sldMk cId="4117211936" sldId="8138"/>
            <ac:spMk id="74" creationId="{371AFA7F-F399-F130-ACB2-A1066EF5E3CB}"/>
          </ac:spMkLst>
        </pc:spChg>
        <pc:spChg chg="del">
          <ac:chgData name="Alex - Supry X" userId="15c5b6ab-46c5-48fd-8f6b-1bd26cb6daf6" providerId="ADAL" clId="{68F49800-8963-498C-BE3D-C28878B4608A}" dt="2023-10-11T19:00:24.538" v="2593" actId="478"/>
          <ac:spMkLst>
            <pc:docMk/>
            <pc:sldMk cId="4117211936" sldId="8138"/>
            <ac:spMk id="75" creationId="{10D46344-1799-E7AE-F2F4-E221241804F5}"/>
          </ac:spMkLst>
        </pc:spChg>
        <pc:spChg chg="del">
          <ac:chgData name="Alex - Supry X" userId="15c5b6ab-46c5-48fd-8f6b-1bd26cb6daf6" providerId="ADAL" clId="{68F49800-8963-498C-BE3D-C28878B4608A}" dt="2023-10-11T19:00:24.538" v="2593" actId="478"/>
          <ac:spMkLst>
            <pc:docMk/>
            <pc:sldMk cId="4117211936" sldId="8138"/>
            <ac:spMk id="79" creationId="{B70126D0-6F96-3ED8-F548-1DE1697B96F1}"/>
          </ac:spMkLst>
        </pc:spChg>
        <pc:spChg chg="del">
          <ac:chgData name="Alex - Supry X" userId="15c5b6ab-46c5-48fd-8f6b-1bd26cb6daf6" providerId="ADAL" clId="{68F49800-8963-498C-BE3D-C28878B4608A}" dt="2023-10-11T19:00:24.538" v="2593" actId="478"/>
          <ac:spMkLst>
            <pc:docMk/>
            <pc:sldMk cId="4117211936" sldId="8138"/>
            <ac:spMk id="81" creationId="{E5FD9624-28F4-B7A0-3CFD-458C6FB83F33}"/>
          </ac:spMkLst>
        </pc:spChg>
        <pc:spChg chg="del">
          <ac:chgData name="Alex - Supry X" userId="15c5b6ab-46c5-48fd-8f6b-1bd26cb6daf6" providerId="ADAL" clId="{68F49800-8963-498C-BE3D-C28878B4608A}" dt="2023-10-11T19:00:24.538" v="2593" actId="478"/>
          <ac:spMkLst>
            <pc:docMk/>
            <pc:sldMk cId="4117211936" sldId="8138"/>
            <ac:spMk id="82" creationId="{98F70FC3-BEC3-671C-986D-83181AC998A1}"/>
          </ac:spMkLst>
        </pc:spChg>
        <pc:spChg chg="del">
          <ac:chgData name="Alex - Supry X" userId="15c5b6ab-46c5-48fd-8f6b-1bd26cb6daf6" providerId="ADAL" clId="{68F49800-8963-498C-BE3D-C28878B4608A}" dt="2023-10-11T19:00:24.538" v="2593" actId="478"/>
          <ac:spMkLst>
            <pc:docMk/>
            <pc:sldMk cId="4117211936" sldId="8138"/>
            <ac:spMk id="83" creationId="{53401EAC-C6E3-DF06-FC34-E9BF455952E1}"/>
          </ac:spMkLst>
        </pc:spChg>
        <pc:spChg chg="del">
          <ac:chgData name="Alex - Supry X" userId="15c5b6ab-46c5-48fd-8f6b-1bd26cb6daf6" providerId="ADAL" clId="{68F49800-8963-498C-BE3D-C28878B4608A}" dt="2023-10-11T19:00:24.538" v="2593" actId="478"/>
          <ac:spMkLst>
            <pc:docMk/>
            <pc:sldMk cId="4117211936" sldId="8138"/>
            <ac:spMk id="85" creationId="{3B6EFE32-B049-180D-DC54-C09BB5767CCC}"/>
          </ac:spMkLst>
        </pc:spChg>
        <pc:spChg chg="del">
          <ac:chgData name="Alex - Supry X" userId="15c5b6ab-46c5-48fd-8f6b-1bd26cb6daf6" providerId="ADAL" clId="{68F49800-8963-498C-BE3D-C28878B4608A}" dt="2023-10-11T19:00:24.538" v="2593" actId="478"/>
          <ac:spMkLst>
            <pc:docMk/>
            <pc:sldMk cId="4117211936" sldId="8138"/>
            <ac:spMk id="86" creationId="{F805A7D2-DBD9-4BC6-3F6D-8029C3AAB3EE}"/>
          </ac:spMkLst>
        </pc:spChg>
        <pc:spChg chg="del">
          <ac:chgData name="Alex - Supry X" userId="15c5b6ab-46c5-48fd-8f6b-1bd26cb6daf6" providerId="ADAL" clId="{68F49800-8963-498C-BE3D-C28878B4608A}" dt="2023-10-11T19:00:24.538" v="2593" actId="478"/>
          <ac:spMkLst>
            <pc:docMk/>
            <pc:sldMk cId="4117211936" sldId="8138"/>
            <ac:spMk id="88" creationId="{930944CD-58A3-CA13-A4DE-B8F63F421E96}"/>
          </ac:spMkLst>
        </pc:spChg>
        <pc:spChg chg="del">
          <ac:chgData name="Alex - Supry X" userId="15c5b6ab-46c5-48fd-8f6b-1bd26cb6daf6" providerId="ADAL" clId="{68F49800-8963-498C-BE3D-C28878B4608A}" dt="2023-10-11T19:00:24.538" v="2593" actId="478"/>
          <ac:spMkLst>
            <pc:docMk/>
            <pc:sldMk cId="4117211936" sldId="8138"/>
            <ac:spMk id="89" creationId="{868DEE24-4457-A191-311E-4CDD49B8A299}"/>
          </ac:spMkLst>
        </pc:spChg>
        <pc:spChg chg="del">
          <ac:chgData name="Alex - Supry X" userId="15c5b6ab-46c5-48fd-8f6b-1bd26cb6daf6" providerId="ADAL" clId="{68F49800-8963-498C-BE3D-C28878B4608A}" dt="2023-10-11T19:00:24.538" v="2593" actId="478"/>
          <ac:spMkLst>
            <pc:docMk/>
            <pc:sldMk cId="4117211936" sldId="8138"/>
            <ac:spMk id="91" creationId="{5B9A65EE-632C-A3DB-E291-3C4178DE62B3}"/>
          </ac:spMkLst>
        </pc:spChg>
        <pc:spChg chg="del">
          <ac:chgData name="Alex - Supry X" userId="15c5b6ab-46c5-48fd-8f6b-1bd26cb6daf6" providerId="ADAL" clId="{68F49800-8963-498C-BE3D-C28878B4608A}" dt="2023-10-11T19:00:24.538" v="2593" actId="478"/>
          <ac:spMkLst>
            <pc:docMk/>
            <pc:sldMk cId="4117211936" sldId="8138"/>
            <ac:spMk id="92" creationId="{DD48863C-8893-4739-D765-498B72848C98}"/>
          </ac:spMkLst>
        </pc:spChg>
        <pc:spChg chg="add mod ord">
          <ac:chgData name="Alex - Supry X" userId="15c5b6ab-46c5-48fd-8f6b-1bd26cb6daf6" providerId="ADAL" clId="{68F49800-8963-498C-BE3D-C28878B4608A}" dt="2023-10-11T19:01:07.479" v="2600" actId="167"/>
          <ac:spMkLst>
            <pc:docMk/>
            <pc:sldMk cId="4117211936" sldId="8138"/>
            <ac:spMk id="93" creationId="{01F1D72F-90B4-47F2-D091-F160EDD043F1}"/>
          </ac:spMkLst>
        </pc:spChg>
        <pc:spChg chg="add mod ord">
          <ac:chgData name="Alex - Supry X" userId="15c5b6ab-46c5-48fd-8f6b-1bd26cb6daf6" providerId="ADAL" clId="{68F49800-8963-498C-BE3D-C28878B4608A}" dt="2023-10-11T19:01:16.346" v="2602" actId="167"/>
          <ac:spMkLst>
            <pc:docMk/>
            <pc:sldMk cId="4117211936" sldId="8138"/>
            <ac:spMk id="94" creationId="{D8854C40-88A7-E75E-1344-C72164309E34}"/>
          </ac:spMkLst>
        </pc:spChg>
        <pc:spChg chg="add del mod">
          <ac:chgData name="Alex - Supry X" userId="15c5b6ab-46c5-48fd-8f6b-1bd26cb6daf6" providerId="ADAL" clId="{68F49800-8963-498C-BE3D-C28878B4608A}" dt="2023-10-11T19:01:54.182" v="2605" actId="478"/>
          <ac:spMkLst>
            <pc:docMk/>
            <pc:sldMk cId="4117211936" sldId="8138"/>
            <ac:spMk id="95" creationId="{CBE8E819-748C-3417-B32A-73A2CCE77BA9}"/>
          </ac:spMkLst>
        </pc:spChg>
        <pc:grpChg chg="del">
          <ac:chgData name="Alex - Supry X" userId="15c5b6ab-46c5-48fd-8f6b-1bd26cb6daf6" providerId="ADAL" clId="{68F49800-8963-498C-BE3D-C28878B4608A}" dt="2023-10-11T19:00:24.538" v="2593" actId="478"/>
          <ac:grpSpMkLst>
            <pc:docMk/>
            <pc:sldMk cId="4117211936" sldId="8138"/>
            <ac:grpSpMk id="7" creationId="{45307851-6353-7C60-231D-A04EAD52CDE4}"/>
          </ac:grpSpMkLst>
        </pc:grpChg>
        <pc:grpChg chg="del">
          <ac:chgData name="Alex - Supry X" userId="15c5b6ab-46c5-48fd-8f6b-1bd26cb6daf6" providerId="ADAL" clId="{68F49800-8963-498C-BE3D-C28878B4608A}" dt="2023-10-11T19:00:24.538" v="2593" actId="478"/>
          <ac:grpSpMkLst>
            <pc:docMk/>
            <pc:sldMk cId="4117211936" sldId="8138"/>
            <ac:grpSpMk id="22" creationId="{F17A3D92-AD13-F832-B0D6-30839DB08E6C}"/>
          </ac:grpSpMkLst>
        </pc:grpChg>
        <pc:grpChg chg="del">
          <ac:chgData name="Alex - Supry X" userId="15c5b6ab-46c5-48fd-8f6b-1bd26cb6daf6" providerId="ADAL" clId="{68F49800-8963-498C-BE3D-C28878B4608A}" dt="2023-10-11T19:00:24.538" v="2593" actId="478"/>
          <ac:grpSpMkLst>
            <pc:docMk/>
            <pc:sldMk cId="4117211936" sldId="8138"/>
            <ac:grpSpMk id="25" creationId="{89983D6A-B115-D43D-C2A3-53194DB936D2}"/>
          </ac:grpSpMkLst>
        </pc:grpChg>
        <pc:grpChg chg="del">
          <ac:chgData name="Alex - Supry X" userId="15c5b6ab-46c5-48fd-8f6b-1bd26cb6daf6" providerId="ADAL" clId="{68F49800-8963-498C-BE3D-C28878B4608A}" dt="2023-10-11T19:00:24.538" v="2593" actId="478"/>
          <ac:grpSpMkLst>
            <pc:docMk/>
            <pc:sldMk cId="4117211936" sldId="8138"/>
            <ac:grpSpMk id="38" creationId="{EB4000B2-3566-5F3B-082C-55B702E720C1}"/>
          </ac:grpSpMkLst>
        </pc:grpChg>
        <pc:grpChg chg="del">
          <ac:chgData name="Alex - Supry X" userId="15c5b6ab-46c5-48fd-8f6b-1bd26cb6daf6" providerId="ADAL" clId="{68F49800-8963-498C-BE3D-C28878B4608A}" dt="2023-10-11T19:00:24.538" v="2593" actId="478"/>
          <ac:grpSpMkLst>
            <pc:docMk/>
            <pc:sldMk cId="4117211936" sldId="8138"/>
            <ac:grpSpMk id="64" creationId="{B6D39A60-CEF4-E73F-67D4-F24475892711}"/>
          </ac:grpSpMkLst>
        </pc:grpChg>
        <pc:grpChg chg="del">
          <ac:chgData name="Alex - Supry X" userId="15c5b6ab-46c5-48fd-8f6b-1bd26cb6daf6" providerId="ADAL" clId="{68F49800-8963-498C-BE3D-C28878B4608A}" dt="2023-10-11T19:00:24.538" v="2593" actId="478"/>
          <ac:grpSpMkLst>
            <pc:docMk/>
            <pc:sldMk cId="4117211936" sldId="8138"/>
            <ac:grpSpMk id="76" creationId="{A86A3316-128E-0CD8-91E8-B84E1FBD1475}"/>
          </ac:grpSpMkLst>
        </pc:grpChg>
        <pc:picChg chg="del">
          <ac:chgData name="Alex - Supry X" userId="15c5b6ab-46c5-48fd-8f6b-1bd26cb6daf6" providerId="ADAL" clId="{68F49800-8963-498C-BE3D-C28878B4608A}" dt="2023-10-11T19:00:24.538" v="2593" actId="478"/>
          <ac:picMkLst>
            <pc:docMk/>
            <pc:sldMk cId="4117211936" sldId="8138"/>
            <ac:picMk id="43" creationId="{4B03ABDB-63AC-D02E-A0CC-95F7095E0CDD}"/>
          </ac:picMkLst>
        </pc:picChg>
        <pc:picChg chg="del">
          <ac:chgData name="Alex - Supry X" userId="15c5b6ab-46c5-48fd-8f6b-1bd26cb6daf6" providerId="ADAL" clId="{68F49800-8963-498C-BE3D-C28878B4608A}" dt="2023-10-11T19:00:24.538" v="2593" actId="478"/>
          <ac:picMkLst>
            <pc:docMk/>
            <pc:sldMk cId="4117211936" sldId="8138"/>
            <ac:picMk id="44" creationId="{23AC9DD0-011E-9DB6-01E6-6C8E65F5A10F}"/>
          </ac:picMkLst>
        </pc:picChg>
        <pc:picChg chg="del">
          <ac:chgData name="Alex - Supry X" userId="15c5b6ab-46c5-48fd-8f6b-1bd26cb6daf6" providerId="ADAL" clId="{68F49800-8963-498C-BE3D-C28878B4608A}" dt="2023-10-11T19:00:24.538" v="2593" actId="478"/>
          <ac:picMkLst>
            <pc:docMk/>
            <pc:sldMk cId="4117211936" sldId="8138"/>
            <ac:picMk id="45" creationId="{958BEBFA-A31E-E9ED-9D2E-35E98E6AD0CC}"/>
          </ac:picMkLst>
        </pc:picChg>
        <pc:picChg chg="del">
          <ac:chgData name="Alex - Supry X" userId="15c5b6ab-46c5-48fd-8f6b-1bd26cb6daf6" providerId="ADAL" clId="{68F49800-8963-498C-BE3D-C28878B4608A}" dt="2023-10-11T19:00:24.538" v="2593" actId="478"/>
          <ac:picMkLst>
            <pc:docMk/>
            <pc:sldMk cId="4117211936" sldId="8138"/>
            <ac:picMk id="58" creationId="{D7962776-BD84-4239-611F-0BEDD06D3FA9}"/>
          </ac:picMkLst>
        </pc:picChg>
        <pc:picChg chg="del">
          <ac:chgData name="Alex - Supry X" userId="15c5b6ab-46c5-48fd-8f6b-1bd26cb6daf6" providerId="ADAL" clId="{68F49800-8963-498C-BE3D-C28878B4608A}" dt="2023-10-11T19:00:24.538" v="2593" actId="478"/>
          <ac:picMkLst>
            <pc:docMk/>
            <pc:sldMk cId="4117211936" sldId="8138"/>
            <ac:picMk id="62" creationId="{0E225851-67C0-80BF-DB11-033771275036}"/>
          </ac:picMkLst>
        </pc:picChg>
        <pc:picChg chg="del">
          <ac:chgData name="Alex - Supry X" userId="15c5b6ab-46c5-48fd-8f6b-1bd26cb6daf6" providerId="ADAL" clId="{68F49800-8963-498C-BE3D-C28878B4608A}" dt="2023-10-11T19:00:24.538" v="2593" actId="478"/>
          <ac:picMkLst>
            <pc:docMk/>
            <pc:sldMk cId="4117211936" sldId="8138"/>
            <ac:picMk id="67" creationId="{4DB1C95F-E726-4D4B-CA42-E567BCA85410}"/>
          </ac:picMkLst>
        </pc:picChg>
        <pc:picChg chg="del">
          <ac:chgData name="Alex - Supry X" userId="15c5b6ab-46c5-48fd-8f6b-1bd26cb6daf6" providerId="ADAL" clId="{68F49800-8963-498C-BE3D-C28878B4608A}" dt="2023-10-11T19:00:24.538" v="2593" actId="478"/>
          <ac:picMkLst>
            <pc:docMk/>
            <pc:sldMk cId="4117211936" sldId="8138"/>
            <ac:picMk id="69" creationId="{94F9182F-1DE6-866A-57FB-147C397BAF87}"/>
          </ac:picMkLst>
        </pc:picChg>
        <pc:picChg chg="del">
          <ac:chgData name="Alex - Supry X" userId="15c5b6ab-46c5-48fd-8f6b-1bd26cb6daf6" providerId="ADAL" clId="{68F49800-8963-498C-BE3D-C28878B4608A}" dt="2023-10-11T19:00:24.538" v="2593" actId="478"/>
          <ac:picMkLst>
            <pc:docMk/>
            <pc:sldMk cId="4117211936" sldId="8138"/>
            <ac:picMk id="80" creationId="{95AE274F-316F-4BAE-2255-1EF958BDC6FA}"/>
          </ac:picMkLst>
        </pc:picChg>
        <pc:picChg chg="del">
          <ac:chgData name="Alex - Supry X" userId="15c5b6ab-46c5-48fd-8f6b-1bd26cb6daf6" providerId="ADAL" clId="{68F49800-8963-498C-BE3D-C28878B4608A}" dt="2023-10-11T19:00:24.538" v="2593" actId="478"/>
          <ac:picMkLst>
            <pc:docMk/>
            <pc:sldMk cId="4117211936" sldId="8138"/>
            <ac:picMk id="84" creationId="{F1439972-A572-C542-6C40-EF128E1B2164}"/>
          </ac:picMkLst>
        </pc:picChg>
        <pc:picChg chg="del">
          <ac:chgData name="Alex - Supry X" userId="15c5b6ab-46c5-48fd-8f6b-1bd26cb6daf6" providerId="ADAL" clId="{68F49800-8963-498C-BE3D-C28878B4608A}" dt="2023-10-11T19:00:24.538" v="2593" actId="478"/>
          <ac:picMkLst>
            <pc:docMk/>
            <pc:sldMk cId="4117211936" sldId="8138"/>
            <ac:picMk id="87" creationId="{0FA9CA69-8293-49DA-D0C6-A923AADFBB57}"/>
          </ac:picMkLst>
        </pc:picChg>
        <pc:picChg chg="del">
          <ac:chgData name="Alex - Supry X" userId="15c5b6ab-46c5-48fd-8f6b-1bd26cb6daf6" providerId="ADAL" clId="{68F49800-8963-498C-BE3D-C28878B4608A}" dt="2023-10-11T19:00:24.538" v="2593" actId="478"/>
          <ac:picMkLst>
            <pc:docMk/>
            <pc:sldMk cId="4117211936" sldId="8138"/>
            <ac:picMk id="90" creationId="{A8C7091B-C2F4-7800-2870-6471DED731FC}"/>
          </ac:picMkLst>
        </pc:picChg>
        <pc:cxnChg chg="add mod">
          <ac:chgData name="Alex - Supry X" userId="15c5b6ab-46c5-48fd-8f6b-1bd26cb6daf6" providerId="ADAL" clId="{68F49800-8963-498C-BE3D-C28878B4608A}" dt="2023-10-11T19:00:54.740" v="2598"/>
          <ac:cxnSpMkLst>
            <pc:docMk/>
            <pc:sldMk cId="4117211936" sldId="8138"/>
            <ac:cxnSpMk id="13" creationId="{523F81CF-C449-8A8B-3F08-39D29057093E}"/>
          </ac:cxnSpMkLst>
        </pc:cxnChg>
        <pc:cxnChg chg="del">
          <ac:chgData name="Alex - Supry X" userId="15c5b6ab-46c5-48fd-8f6b-1bd26cb6daf6" providerId="ADAL" clId="{68F49800-8963-498C-BE3D-C28878B4608A}" dt="2023-10-11T19:00:24.538" v="2593" actId="478"/>
          <ac:cxnSpMkLst>
            <pc:docMk/>
            <pc:sldMk cId="4117211936" sldId="8138"/>
            <ac:cxnSpMk id="28" creationId="{66ED30BC-7B0B-1AE5-A373-08DE178EA5B3}"/>
          </ac:cxnSpMkLst>
        </pc:cxnChg>
        <pc:cxnChg chg="del">
          <ac:chgData name="Alex - Supry X" userId="15c5b6ab-46c5-48fd-8f6b-1bd26cb6daf6" providerId="ADAL" clId="{68F49800-8963-498C-BE3D-C28878B4608A}" dt="2023-10-11T19:00:24.538" v="2593" actId="478"/>
          <ac:cxnSpMkLst>
            <pc:docMk/>
            <pc:sldMk cId="4117211936" sldId="8138"/>
            <ac:cxnSpMk id="48" creationId="{0796FA99-CE7E-94CA-523D-F578C91447FC}"/>
          </ac:cxnSpMkLst>
        </pc:cxnChg>
        <pc:cxnChg chg="del">
          <ac:chgData name="Alex - Supry X" userId="15c5b6ab-46c5-48fd-8f6b-1bd26cb6daf6" providerId="ADAL" clId="{68F49800-8963-498C-BE3D-C28878B4608A}" dt="2023-10-11T19:00:24.538" v="2593" actId="478"/>
          <ac:cxnSpMkLst>
            <pc:docMk/>
            <pc:sldMk cId="4117211936" sldId="8138"/>
            <ac:cxnSpMk id="49" creationId="{687473EB-5EB9-DADD-2EDF-1AE5B3B69056}"/>
          </ac:cxnSpMkLst>
        </pc:cxnChg>
        <pc:cxnChg chg="del">
          <ac:chgData name="Alex - Supry X" userId="15c5b6ab-46c5-48fd-8f6b-1bd26cb6daf6" providerId="ADAL" clId="{68F49800-8963-498C-BE3D-C28878B4608A}" dt="2023-10-11T19:00:24.538" v="2593" actId="478"/>
          <ac:cxnSpMkLst>
            <pc:docMk/>
            <pc:sldMk cId="4117211936" sldId="8138"/>
            <ac:cxnSpMk id="71" creationId="{A334CED4-F09F-EBA7-A69C-C5BB159CB877}"/>
          </ac:cxnSpMkLst>
        </pc:cxnChg>
      </pc:sldChg>
      <pc:sldChg chg="addSp delSp modSp add mod ord modClrScheme chgLayout">
        <pc:chgData name="Alex - Supry X" userId="15c5b6ab-46c5-48fd-8f6b-1bd26cb6daf6" providerId="ADAL" clId="{68F49800-8963-498C-BE3D-C28878B4608A}" dt="2023-10-13T10:52:08.887" v="3260" actId="26606"/>
        <pc:sldMkLst>
          <pc:docMk/>
          <pc:sldMk cId="873238147" sldId="8139"/>
        </pc:sldMkLst>
        <pc:spChg chg="add del mod">
          <ac:chgData name="Alex - Supry X" userId="15c5b6ab-46c5-48fd-8f6b-1bd26cb6daf6" providerId="ADAL" clId="{68F49800-8963-498C-BE3D-C28878B4608A}" dt="2023-10-13T10:52:06.072" v="3259" actId="478"/>
          <ac:spMkLst>
            <pc:docMk/>
            <pc:sldMk cId="873238147" sldId="8139"/>
            <ac:spMk id="5" creationId="{5F57A4A8-97A9-EB0C-0781-4E13F4376E78}"/>
          </ac:spMkLst>
        </pc:spChg>
        <pc:spChg chg="del">
          <ac:chgData name="Alex - Supry X" userId="15c5b6ab-46c5-48fd-8f6b-1bd26cb6daf6" providerId="ADAL" clId="{68F49800-8963-498C-BE3D-C28878B4608A}" dt="2023-10-13T10:52:03.771" v="3258" actId="478"/>
          <ac:spMkLst>
            <pc:docMk/>
            <pc:sldMk cId="873238147" sldId="8139"/>
            <ac:spMk id="8" creationId="{ABE5EC34-F320-92EA-6EF9-5A778108510B}"/>
          </ac:spMkLst>
        </pc:spChg>
        <pc:picChg chg="add mod">
          <ac:chgData name="Alex - Supry X" userId="15c5b6ab-46c5-48fd-8f6b-1bd26cb6daf6" providerId="ADAL" clId="{68F49800-8963-498C-BE3D-C28878B4608A}" dt="2023-10-13T10:52:08.887" v="3260" actId="26606"/>
          <ac:picMkLst>
            <pc:docMk/>
            <pc:sldMk cId="873238147" sldId="8139"/>
            <ac:picMk id="3" creationId="{483B42F5-8693-6366-3836-6AFF9C732837}"/>
          </ac:picMkLst>
        </pc:picChg>
        <pc:picChg chg="del">
          <ac:chgData name="Alex - Supry X" userId="15c5b6ab-46c5-48fd-8f6b-1bd26cb6daf6" providerId="ADAL" clId="{68F49800-8963-498C-BE3D-C28878B4608A}" dt="2023-10-13T10:51:02.748" v="3253" actId="478"/>
          <ac:picMkLst>
            <pc:docMk/>
            <pc:sldMk cId="873238147" sldId="8139"/>
            <ac:picMk id="12" creationId="{7B263808-428A-2956-4DF6-FE3013C93191}"/>
          </ac:picMkLst>
        </pc:picChg>
      </pc:sldChg>
      <pc:sldChg chg="addSp delSp modSp new mod">
        <pc:chgData name="Alex - Supry X" userId="15c5b6ab-46c5-48fd-8f6b-1bd26cb6daf6" providerId="ADAL" clId="{68F49800-8963-498C-BE3D-C28878B4608A}" dt="2023-10-13T11:07:38.013" v="3289" actId="14100"/>
        <pc:sldMkLst>
          <pc:docMk/>
          <pc:sldMk cId="1629834418" sldId="8140"/>
        </pc:sldMkLst>
        <pc:spChg chg="del">
          <ac:chgData name="Alex - Supry X" userId="15c5b6ab-46c5-48fd-8f6b-1bd26cb6daf6" providerId="ADAL" clId="{68F49800-8963-498C-BE3D-C28878B4608A}" dt="2023-10-13T11:04:38.858" v="3273" actId="478"/>
          <ac:spMkLst>
            <pc:docMk/>
            <pc:sldMk cId="1629834418" sldId="8140"/>
            <ac:spMk id="2" creationId="{A12D93DE-CFCA-EBD3-46E6-18D38B3DE12B}"/>
          </ac:spMkLst>
        </pc:spChg>
        <pc:picChg chg="add mod">
          <ac:chgData name="Alex - Supry X" userId="15c5b6ab-46c5-48fd-8f6b-1bd26cb6daf6" providerId="ADAL" clId="{68F49800-8963-498C-BE3D-C28878B4608A}" dt="2023-10-13T11:07:38.013" v="3289" actId="14100"/>
          <ac:picMkLst>
            <pc:docMk/>
            <pc:sldMk cId="1629834418" sldId="8140"/>
            <ac:picMk id="4" creationId="{995D13D6-4A6E-81CA-D0F5-7A6104EC6A91}"/>
          </ac:picMkLst>
        </pc:picChg>
        <pc:picChg chg="add mod">
          <ac:chgData name="Alex - Supry X" userId="15c5b6ab-46c5-48fd-8f6b-1bd26cb6daf6" providerId="ADAL" clId="{68F49800-8963-498C-BE3D-C28878B4608A}" dt="2023-10-13T11:07:22.015" v="3284" actId="14100"/>
          <ac:picMkLst>
            <pc:docMk/>
            <pc:sldMk cId="1629834418" sldId="8140"/>
            <ac:picMk id="6" creationId="{4AB38A2B-4263-EF1B-1EAF-8443CD41FB13}"/>
          </ac:picMkLst>
        </pc:picChg>
        <pc:picChg chg="add del mod">
          <ac:chgData name="Alex - Supry X" userId="15c5b6ab-46c5-48fd-8f6b-1bd26cb6daf6" providerId="ADAL" clId="{68F49800-8963-498C-BE3D-C28878B4608A}" dt="2023-10-13T11:05:39.737" v="3280" actId="478"/>
          <ac:picMkLst>
            <pc:docMk/>
            <pc:sldMk cId="1629834418" sldId="8140"/>
            <ac:picMk id="1026" creationId="{9F2363F8-BE39-CACF-AD42-F9F1A33F4FF7}"/>
          </ac:picMkLst>
        </pc:picChg>
      </pc:sldChg>
      <pc:sldChg chg="delSp modSp mod">
        <pc:chgData name="Alex - Supry X" userId="15c5b6ab-46c5-48fd-8f6b-1bd26cb6daf6" providerId="ADAL" clId="{68F49800-8963-498C-BE3D-C28878B4608A}" dt="2023-10-17T17:41:05.725" v="3469" actId="1076"/>
        <pc:sldMkLst>
          <pc:docMk/>
          <pc:sldMk cId="2937059092" sldId="8141"/>
        </pc:sldMkLst>
        <pc:spChg chg="mod">
          <ac:chgData name="Alex - Supry X" userId="15c5b6ab-46c5-48fd-8f6b-1bd26cb6daf6" providerId="ADAL" clId="{68F49800-8963-498C-BE3D-C28878B4608A}" dt="2023-10-17T17:40:37.632" v="3463" actId="1076"/>
          <ac:spMkLst>
            <pc:docMk/>
            <pc:sldMk cId="2937059092" sldId="8141"/>
            <ac:spMk id="3" creationId="{D000F125-359B-49FE-C8C0-673157FAFB33}"/>
          </ac:spMkLst>
        </pc:spChg>
        <pc:spChg chg="mod">
          <ac:chgData name="Alex - Supry X" userId="15c5b6ab-46c5-48fd-8f6b-1bd26cb6daf6" providerId="ADAL" clId="{68F49800-8963-498C-BE3D-C28878B4608A}" dt="2023-10-17T17:41:05.725" v="3469" actId="1076"/>
          <ac:spMkLst>
            <pc:docMk/>
            <pc:sldMk cId="2937059092" sldId="8141"/>
            <ac:spMk id="4" creationId="{6497B2E0-6032-17DD-2E7D-1420BBFD4C13}"/>
          </ac:spMkLst>
        </pc:spChg>
        <pc:spChg chg="del">
          <ac:chgData name="Alex - Supry X" userId="15c5b6ab-46c5-48fd-8f6b-1bd26cb6daf6" providerId="ADAL" clId="{68F49800-8963-498C-BE3D-C28878B4608A}" dt="2023-10-17T17:39:48.190" v="3444" actId="478"/>
          <ac:spMkLst>
            <pc:docMk/>
            <pc:sldMk cId="2937059092" sldId="8141"/>
            <ac:spMk id="10" creationId="{0BD55BB2-598D-0AF6-296E-9DA45BF73360}"/>
          </ac:spMkLst>
        </pc:spChg>
        <pc:spChg chg="del">
          <ac:chgData name="Alex - Supry X" userId="15c5b6ab-46c5-48fd-8f6b-1bd26cb6daf6" providerId="ADAL" clId="{68F49800-8963-498C-BE3D-C28878B4608A}" dt="2023-10-17T17:39:52.398" v="3446" actId="478"/>
          <ac:spMkLst>
            <pc:docMk/>
            <pc:sldMk cId="2937059092" sldId="8141"/>
            <ac:spMk id="20" creationId="{9F573DCC-42A5-7DC9-999D-C64DCC6EBEA2}"/>
          </ac:spMkLst>
        </pc:spChg>
        <pc:spChg chg="del">
          <ac:chgData name="Alex - Supry X" userId="15c5b6ab-46c5-48fd-8f6b-1bd26cb6daf6" providerId="ADAL" clId="{68F49800-8963-498C-BE3D-C28878B4608A}" dt="2023-10-17T17:39:55.535" v="3448" actId="478"/>
          <ac:spMkLst>
            <pc:docMk/>
            <pc:sldMk cId="2937059092" sldId="8141"/>
            <ac:spMk id="22" creationId="{737AF2EB-176C-83B9-2B61-1647FAB187D1}"/>
          </ac:spMkLst>
        </pc:spChg>
        <pc:spChg chg="mod">
          <ac:chgData name="Alex - Supry X" userId="15c5b6ab-46c5-48fd-8f6b-1bd26cb6daf6" providerId="ADAL" clId="{68F49800-8963-498C-BE3D-C28878B4608A}" dt="2023-10-17T17:40:50.216" v="3465" actId="1076"/>
          <ac:spMkLst>
            <pc:docMk/>
            <pc:sldMk cId="2937059092" sldId="8141"/>
            <ac:spMk id="23" creationId="{3C27C546-4E6A-4987-107B-E6CC37075E25}"/>
          </ac:spMkLst>
        </pc:spChg>
        <pc:picChg chg="mod">
          <ac:chgData name="Alex - Supry X" userId="15c5b6ab-46c5-48fd-8f6b-1bd26cb6daf6" providerId="ADAL" clId="{68F49800-8963-498C-BE3D-C28878B4608A}" dt="2023-10-17T17:40:18.485" v="3457" actId="1076"/>
          <ac:picMkLst>
            <pc:docMk/>
            <pc:sldMk cId="2937059092" sldId="8141"/>
            <ac:picMk id="6" creationId="{46910D28-E583-3C43-ED81-5FCCDE449698}"/>
          </ac:picMkLst>
        </pc:picChg>
        <pc:picChg chg="mod">
          <ac:chgData name="Alex - Supry X" userId="15c5b6ab-46c5-48fd-8f6b-1bd26cb6daf6" providerId="ADAL" clId="{68F49800-8963-498C-BE3D-C28878B4608A}" dt="2023-10-17T17:40:23.277" v="3459" actId="1076"/>
          <ac:picMkLst>
            <pc:docMk/>
            <pc:sldMk cId="2937059092" sldId="8141"/>
            <ac:picMk id="7" creationId="{87B4C3FF-4490-B166-89DC-B24BCD75BBF4}"/>
          </ac:picMkLst>
        </pc:picChg>
        <pc:picChg chg="del">
          <ac:chgData name="Alex - Supry X" userId="15c5b6ab-46c5-48fd-8f6b-1bd26cb6daf6" providerId="ADAL" clId="{68F49800-8963-498C-BE3D-C28878B4608A}" dt="2023-10-17T17:39:49.026" v="3445" actId="478"/>
          <ac:picMkLst>
            <pc:docMk/>
            <pc:sldMk cId="2937059092" sldId="8141"/>
            <ac:picMk id="3076" creationId="{3D24C97B-FF23-BDC7-3123-709C1A54E6F4}"/>
          </ac:picMkLst>
        </pc:picChg>
        <pc:picChg chg="del">
          <ac:chgData name="Alex - Supry X" userId="15c5b6ab-46c5-48fd-8f6b-1bd26cb6daf6" providerId="ADAL" clId="{68F49800-8963-498C-BE3D-C28878B4608A}" dt="2023-10-17T17:39:53.925" v="3447" actId="478"/>
          <ac:picMkLst>
            <pc:docMk/>
            <pc:sldMk cId="2937059092" sldId="8141"/>
            <ac:picMk id="3078" creationId="{B69F292D-605E-6CA3-2F7F-50BACD0DC277}"/>
          </ac:picMkLst>
        </pc:picChg>
        <pc:picChg chg="del">
          <ac:chgData name="Alex - Supry X" userId="15c5b6ab-46c5-48fd-8f6b-1bd26cb6daf6" providerId="ADAL" clId="{68F49800-8963-498C-BE3D-C28878B4608A}" dt="2023-10-17T17:39:56.709" v="3449" actId="478"/>
          <ac:picMkLst>
            <pc:docMk/>
            <pc:sldMk cId="2937059092" sldId="8141"/>
            <ac:picMk id="3080" creationId="{44A445AD-D5B4-D86E-ED9A-6F121D95DCBC}"/>
          </ac:picMkLst>
        </pc:picChg>
        <pc:picChg chg="mod">
          <ac:chgData name="Alex - Supry X" userId="15c5b6ab-46c5-48fd-8f6b-1bd26cb6daf6" providerId="ADAL" clId="{68F49800-8963-498C-BE3D-C28878B4608A}" dt="2023-10-17T17:40:05.268" v="3452" actId="1076"/>
          <ac:picMkLst>
            <pc:docMk/>
            <pc:sldMk cId="2937059092" sldId="8141"/>
            <ac:picMk id="3085" creationId="{47CC026D-6C37-0D78-9EFD-EB13C62391FD}"/>
          </ac:picMkLst>
        </pc:picChg>
      </pc:sldChg>
      <pc:sldChg chg="delSp modSp add mod">
        <pc:chgData name="Alex - Supry X" userId="15c5b6ab-46c5-48fd-8f6b-1bd26cb6daf6" providerId="ADAL" clId="{68F49800-8963-498C-BE3D-C28878B4608A}" dt="2023-10-17T17:43:19.203" v="3509" actId="1076"/>
        <pc:sldMkLst>
          <pc:docMk/>
          <pc:sldMk cId="618134930" sldId="8154"/>
        </pc:sldMkLst>
        <pc:spChg chg="del">
          <ac:chgData name="Alex - Supry X" userId="15c5b6ab-46c5-48fd-8f6b-1bd26cb6daf6" providerId="ADAL" clId="{68F49800-8963-498C-BE3D-C28878B4608A}" dt="2023-10-17T17:39:34.743" v="3443" actId="478"/>
          <ac:spMkLst>
            <pc:docMk/>
            <pc:sldMk cId="618134930" sldId="8154"/>
            <ac:spMk id="3" creationId="{D000F125-359B-49FE-C8C0-673157FAFB33}"/>
          </ac:spMkLst>
        </pc:spChg>
        <pc:spChg chg="del">
          <ac:chgData name="Alex - Supry X" userId="15c5b6ab-46c5-48fd-8f6b-1bd26cb6daf6" providerId="ADAL" clId="{68F49800-8963-498C-BE3D-C28878B4608A}" dt="2023-10-17T17:39:30.563" v="3440" actId="478"/>
          <ac:spMkLst>
            <pc:docMk/>
            <pc:sldMk cId="618134930" sldId="8154"/>
            <ac:spMk id="4" creationId="{6497B2E0-6032-17DD-2E7D-1420BBFD4C13}"/>
          </ac:spMkLst>
        </pc:spChg>
        <pc:spChg chg="mod">
          <ac:chgData name="Alex - Supry X" userId="15c5b6ab-46c5-48fd-8f6b-1bd26cb6daf6" providerId="ADAL" clId="{68F49800-8963-498C-BE3D-C28878B4608A}" dt="2023-10-17T17:41:48.940" v="3480" actId="1076"/>
          <ac:spMkLst>
            <pc:docMk/>
            <pc:sldMk cId="618134930" sldId="8154"/>
            <ac:spMk id="10" creationId="{0BD55BB2-598D-0AF6-296E-9DA45BF73360}"/>
          </ac:spMkLst>
        </pc:spChg>
        <pc:spChg chg="mod">
          <ac:chgData name="Alex - Supry X" userId="15c5b6ab-46c5-48fd-8f6b-1bd26cb6daf6" providerId="ADAL" clId="{68F49800-8963-498C-BE3D-C28878B4608A}" dt="2023-10-17T17:43:00.264" v="3505" actId="1076"/>
          <ac:spMkLst>
            <pc:docMk/>
            <pc:sldMk cId="618134930" sldId="8154"/>
            <ac:spMk id="20" creationId="{9F573DCC-42A5-7DC9-999D-C64DCC6EBEA2}"/>
          </ac:spMkLst>
        </pc:spChg>
        <pc:spChg chg="mod">
          <ac:chgData name="Alex - Supry X" userId="15c5b6ab-46c5-48fd-8f6b-1bd26cb6daf6" providerId="ADAL" clId="{68F49800-8963-498C-BE3D-C28878B4608A}" dt="2023-10-17T17:42:36.063" v="3496" actId="1076"/>
          <ac:spMkLst>
            <pc:docMk/>
            <pc:sldMk cId="618134930" sldId="8154"/>
            <ac:spMk id="22" creationId="{737AF2EB-176C-83B9-2B61-1647FAB187D1}"/>
          </ac:spMkLst>
        </pc:spChg>
        <pc:spChg chg="del">
          <ac:chgData name="Alex - Supry X" userId="15c5b6ab-46c5-48fd-8f6b-1bd26cb6daf6" providerId="ADAL" clId="{68F49800-8963-498C-BE3D-C28878B4608A}" dt="2023-10-17T17:41:15.759" v="3471" actId="478"/>
          <ac:spMkLst>
            <pc:docMk/>
            <pc:sldMk cId="618134930" sldId="8154"/>
            <ac:spMk id="23" creationId="{3C27C546-4E6A-4987-107B-E6CC37075E25}"/>
          </ac:spMkLst>
        </pc:spChg>
        <pc:picChg chg="del">
          <ac:chgData name="Alex - Supry X" userId="15c5b6ab-46c5-48fd-8f6b-1bd26cb6daf6" providerId="ADAL" clId="{68F49800-8963-498C-BE3D-C28878B4608A}" dt="2023-10-17T17:39:31.881" v="3441" actId="478"/>
          <ac:picMkLst>
            <pc:docMk/>
            <pc:sldMk cId="618134930" sldId="8154"/>
            <ac:picMk id="6" creationId="{46910D28-E583-3C43-ED81-5FCCDE449698}"/>
          </ac:picMkLst>
        </pc:picChg>
        <pc:picChg chg="del">
          <ac:chgData name="Alex - Supry X" userId="15c5b6ab-46c5-48fd-8f6b-1bd26cb6daf6" providerId="ADAL" clId="{68F49800-8963-498C-BE3D-C28878B4608A}" dt="2023-10-17T17:39:32.589" v="3442" actId="478"/>
          <ac:picMkLst>
            <pc:docMk/>
            <pc:sldMk cId="618134930" sldId="8154"/>
            <ac:picMk id="7" creationId="{87B4C3FF-4490-B166-89DC-B24BCD75BBF4}"/>
          </ac:picMkLst>
        </pc:picChg>
        <pc:picChg chg="mod">
          <ac:chgData name="Alex - Supry X" userId="15c5b6ab-46c5-48fd-8f6b-1bd26cb6daf6" providerId="ADAL" clId="{68F49800-8963-498C-BE3D-C28878B4608A}" dt="2023-10-17T17:41:50.341" v="3481" actId="1076"/>
          <ac:picMkLst>
            <pc:docMk/>
            <pc:sldMk cId="618134930" sldId="8154"/>
            <ac:picMk id="3076" creationId="{3D24C97B-FF23-BDC7-3123-709C1A54E6F4}"/>
          </ac:picMkLst>
        </pc:picChg>
        <pc:picChg chg="mod">
          <ac:chgData name="Alex - Supry X" userId="15c5b6ab-46c5-48fd-8f6b-1bd26cb6daf6" providerId="ADAL" clId="{68F49800-8963-498C-BE3D-C28878B4608A}" dt="2023-10-17T17:43:12.092" v="3508" actId="1076"/>
          <ac:picMkLst>
            <pc:docMk/>
            <pc:sldMk cId="618134930" sldId="8154"/>
            <ac:picMk id="3078" creationId="{B69F292D-605E-6CA3-2F7F-50BACD0DC277}"/>
          </ac:picMkLst>
        </pc:picChg>
        <pc:picChg chg="mod">
          <ac:chgData name="Alex - Supry X" userId="15c5b6ab-46c5-48fd-8f6b-1bd26cb6daf6" providerId="ADAL" clId="{68F49800-8963-498C-BE3D-C28878B4608A}" dt="2023-10-17T17:43:19.203" v="3509" actId="1076"/>
          <ac:picMkLst>
            <pc:docMk/>
            <pc:sldMk cId="618134930" sldId="8154"/>
            <ac:picMk id="3080" creationId="{44A445AD-D5B4-D86E-ED9A-6F121D95DCBC}"/>
          </ac:picMkLst>
        </pc:picChg>
        <pc:picChg chg="del">
          <ac:chgData name="Alex - Supry X" userId="15c5b6ab-46c5-48fd-8f6b-1bd26cb6daf6" providerId="ADAL" clId="{68F49800-8963-498C-BE3D-C28878B4608A}" dt="2023-10-17T17:41:14.072" v="3470" actId="478"/>
          <ac:picMkLst>
            <pc:docMk/>
            <pc:sldMk cId="618134930" sldId="8154"/>
            <ac:picMk id="3085" creationId="{47CC026D-6C37-0D78-9EFD-EB13C62391FD}"/>
          </ac:picMkLst>
        </pc:picChg>
      </pc:sldChg>
      <pc:sldChg chg="new del">
        <pc:chgData name="Alex - Supry X" userId="15c5b6ab-46c5-48fd-8f6b-1bd26cb6daf6" providerId="ADAL" clId="{68F49800-8963-498C-BE3D-C28878B4608A}" dt="2023-10-17T17:43:43.971" v="3511" actId="47"/>
        <pc:sldMkLst>
          <pc:docMk/>
          <pc:sldMk cId="524860305" sldId="8155"/>
        </pc:sldMkLst>
      </pc:sldChg>
      <pc:sldChg chg="addSp delSp modSp new mod">
        <pc:chgData name="Alex - Supry X" userId="15c5b6ab-46c5-48fd-8f6b-1bd26cb6daf6" providerId="ADAL" clId="{68F49800-8963-498C-BE3D-C28878B4608A}" dt="2023-10-17T17:45:07.949" v="3529" actId="1076"/>
        <pc:sldMkLst>
          <pc:docMk/>
          <pc:sldMk cId="2418294803" sldId="8155"/>
        </pc:sldMkLst>
        <pc:spChg chg="del">
          <ac:chgData name="Alex - Supry X" userId="15c5b6ab-46c5-48fd-8f6b-1bd26cb6daf6" providerId="ADAL" clId="{68F49800-8963-498C-BE3D-C28878B4608A}" dt="2023-10-17T17:44:00.015" v="3514" actId="478"/>
          <ac:spMkLst>
            <pc:docMk/>
            <pc:sldMk cId="2418294803" sldId="8155"/>
            <ac:spMk id="2" creationId="{F9DC16AF-6B3B-3711-D8DE-D7BB1616C2F6}"/>
          </ac:spMkLst>
        </pc:spChg>
        <pc:spChg chg="add mod">
          <ac:chgData name="Alex - Supry X" userId="15c5b6ab-46c5-48fd-8f6b-1bd26cb6daf6" providerId="ADAL" clId="{68F49800-8963-498C-BE3D-C28878B4608A}" dt="2023-10-17T17:44:10.439" v="3527" actId="20577"/>
          <ac:spMkLst>
            <pc:docMk/>
            <pc:sldMk cId="2418294803" sldId="8155"/>
            <ac:spMk id="4" creationId="{2C301DE4-9804-C06F-8179-A4E97F1E0B96}"/>
          </ac:spMkLst>
        </pc:spChg>
        <pc:picChg chg="add mod">
          <ac:chgData name="Alex - Supry X" userId="15c5b6ab-46c5-48fd-8f6b-1bd26cb6daf6" providerId="ADAL" clId="{68F49800-8963-498C-BE3D-C28878B4608A}" dt="2023-10-17T17:43:51.641" v="3513"/>
          <ac:picMkLst>
            <pc:docMk/>
            <pc:sldMk cId="2418294803" sldId="8155"/>
            <ac:picMk id="3" creationId="{4A17B0A7-46CA-2B7E-C856-8958DEEA8585}"/>
          </ac:picMkLst>
        </pc:picChg>
        <pc:picChg chg="add mod">
          <ac:chgData name="Alex - Supry X" userId="15c5b6ab-46c5-48fd-8f6b-1bd26cb6daf6" providerId="ADAL" clId="{68F49800-8963-498C-BE3D-C28878B4608A}" dt="2023-10-17T17:45:07.949" v="3529" actId="1076"/>
          <ac:picMkLst>
            <pc:docMk/>
            <pc:sldMk cId="2418294803" sldId="8155"/>
            <ac:picMk id="1026" creationId="{A4C475FE-2B9A-15D6-095D-47485F0042A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9BFBC-29D6-C448-B758-C830524D2EB5}"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448121-88A5-3144-9644-B60EF9EDD1A4}" type="slidenum">
              <a:rPr lang="en-US" smtClean="0"/>
              <a:t>‹nº›</a:t>
            </a:fld>
            <a:endParaRPr lang="en-US"/>
          </a:p>
        </p:txBody>
      </p:sp>
    </p:spTree>
    <p:extLst>
      <p:ext uri="{BB962C8B-B14F-4D97-AF65-F5344CB8AC3E}">
        <p14:creationId xmlns:p14="http://schemas.microsoft.com/office/powerpoint/2010/main" val="3142422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 new Network Flow FastPath takes performance one giant leap further with the ability to accelerate trusted traffic flows through the system… like this webcast stream for example, or any other streaming media, or VoIP traffic… or other traffic that matches either a SophosLabs trusted signature, or that you deem trustworthy through policy… so that traffic that can be trusted is not tying up valuable firewall resources being scanned when it doesn’t need it.</a:t>
            </a:r>
          </a:p>
          <a:p>
            <a:endParaRPr lang="en-US"/>
          </a:p>
          <a:p>
            <a:r>
              <a:rPr lang="en-US"/>
              <a:t>The new Xstream FastPath offers an enormous benefit for traffic performance headroom.</a:t>
            </a:r>
          </a:p>
        </p:txBody>
      </p:sp>
      <p:sp>
        <p:nvSpPr>
          <p:cNvPr id="4" name="Slide Number Placeholder 3"/>
          <p:cNvSpPr>
            <a:spLocks noGrp="1"/>
          </p:cNvSpPr>
          <p:nvPr>
            <p:ph type="sldNum" sz="quarter" idx="5"/>
          </p:nvPr>
        </p:nvSpPr>
        <p:spPr/>
        <p:txBody>
          <a:bodyPr/>
          <a:lstStyle/>
          <a:p>
            <a:fld id="{A6E34D68-8857-5A41-94FA-9A368DA3B596}" type="slidenum">
              <a:rPr lang="en-US" smtClean="0"/>
              <a:t>3</a:t>
            </a:fld>
            <a:endParaRPr lang="en-US"/>
          </a:p>
        </p:txBody>
      </p:sp>
    </p:spTree>
    <p:extLst>
      <p:ext uri="{BB962C8B-B14F-4D97-AF65-F5344CB8AC3E}">
        <p14:creationId xmlns:p14="http://schemas.microsoft.com/office/powerpoint/2010/main" val="3273657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807533"/>
            <a:ext cx="9144000" cy="2387600"/>
          </a:xfrm>
        </p:spPr>
        <p:txBody>
          <a:bodyPr anchor="ctr">
            <a:normAutofit/>
          </a:bodyPr>
          <a:lstStyle>
            <a:lvl1pPr algn="ctr">
              <a:defRPr sz="5400">
                <a:solidFill>
                  <a:schemeClr val="bg1"/>
                </a:solidFill>
                <a:latin typeface="Calibri" charset="0"/>
                <a:ea typeface="Calibri" charset="0"/>
                <a:cs typeface="Calibri" charset="0"/>
              </a:defRPr>
            </a:lvl1pPr>
          </a:lstStyle>
          <a:p>
            <a:r>
              <a:rPr lang="en-GB"/>
              <a:t>Click to edit Master title style</a:t>
            </a:r>
            <a:endParaRPr lang="en-US"/>
          </a:p>
        </p:txBody>
      </p:sp>
      <p:sp>
        <p:nvSpPr>
          <p:cNvPr id="10" name="Text Placeholder 10"/>
          <p:cNvSpPr>
            <a:spLocks noGrp="1"/>
          </p:cNvSpPr>
          <p:nvPr>
            <p:ph type="body" sz="quarter" idx="10" hasCustomPrompt="1"/>
          </p:nvPr>
        </p:nvSpPr>
        <p:spPr>
          <a:xfrm>
            <a:off x="462627" y="5229839"/>
            <a:ext cx="5376672" cy="548640"/>
          </a:xfrm>
          <a:prstGeom prst="rect">
            <a:avLst/>
          </a:prstGeom>
        </p:spPr>
        <p:txBody>
          <a:bodyPr/>
          <a:lstStyle>
            <a:lvl1pPr marL="0" indent="0">
              <a:buNone/>
              <a:defRPr sz="2800" b="1" i="0" cap="none">
                <a:solidFill>
                  <a:schemeClr val="bg2"/>
                </a:solidFill>
                <a:latin typeface="Calibri" charset="0"/>
                <a:ea typeface="Calibri" charset="0"/>
                <a:cs typeface="Calibri" charset="0"/>
              </a:defRPr>
            </a:lvl1pPr>
          </a:lstStyle>
          <a:p>
            <a:r>
              <a:rPr lang="en-US" sz="2400">
                <a:solidFill>
                  <a:srgbClr val="81B9DD"/>
                </a:solidFill>
                <a:latin typeface="Franklin Gothic Demi" charset="0"/>
                <a:ea typeface="Franklin Gothic Demi" charset="0"/>
                <a:cs typeface="Franklin Gothic Demi" charset="0"/>
              </a:rPr>
              <a:t>Speaker Name</a:t>
            </a:r>
          </a:p>
        </p:txBody>
      </p:sp>
      <p:sp>
        <p:nvSpPr>
          <p:cNvPr id="11" name="Text Placeholder 15"/>
          <p:cNvSpPr>
            <a:spLocks noGrp="1"/>
          </p:cNvSpPr>
          <p:nvPr>
            <p:ph type="body" sz="quarter" idx="11" hasCustomPrompt="1"/>
          </p:nvPr>
        </p:nvSpPr>
        <p:spPr>
          <a:xfrm>
            <a:off x="461963" y="5641975"/>
            <a:ext cx="5376862" cy="411480"/>
          </a:xfrm>
          <a:prstGeom prst="rect">
            <a:avLst/>
          </a:prstGeom>
        </p:spPr>
        <p:txBody>
          <a:bodyPr>
            <a:noAutofit/>
          </a:bodyPr>
          <a:lstStyle>
            <a:lvl1pPr marL="0" indent="0">
              <a:buNone/>
              <a:defRPr sz="2400" b="0" i="0" cap="none" baseline="0">
                <a:solidFill>
                  <a:schemeClr val="bg2"/>
                </a:solidFill>
                <a:latin typeface="Calibri" charset="0"/>
                <a:ea typeface="Calibri" charset="0"/>
                <a:cs typeface="Calibri"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Speaker Title</a:t>
            </a:r>
          </a:p>
        </p:txBody>
      </p:sp>
      <p:sp>
        <p:nvSpPr>
          <p:cNvPr id="12" name="Text Placeholder 15"/>
          <p:cNvSpPr>
            <a:spLocks noGrp="1"/>
          </p:cNvSpPr>
          <p:nvPr>
            <p:ph type="body" sz="quarter" idx="12" hasCustomPrompt="1"/>
          </p:nvPr>
        </p:nvSpPr>
        <p:spPr>
          <a:xfrm>
            <a:off x="461963" y="6190615"/>
            <a:ext cx="5376862" cy="411480"/>
          </a:xfrm>
          <a:prstGeom prst="rect">
            <a:avLst/>
          </a:prstGeom>
        </p:spPr>
        <p:txBody>
          <a:bodyPr>
            <a:noAutofit/>
          </a:bodyPr>
          <a:lstStyle>
            <a:lvl1pPr marL="0" indent="0">
              <a:buNone/>
              <a:defRPr sz="2000" b="0" i="0" cap="none" baseline="0">
                <a:solidFill>
                  <a:schemeClr val="bg1"/>
                </a:solidFill>
                <a:latin typeface="Calibri" charset="0"/>
                <a:ea typeface="Calibri" charset="0"/>
                <a:cs typeface="Calibri"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Date (optional)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81" y="6129917"/>
            <a:ext cx="1795514" cy="303732"/>
          </a:xfrm>
          <a:prstGeom prst="rect">
            <a:avLst/>
          </a:prstGeom>
        </p:spPr>
      </p:pic>
    </p:spTree>
    <p:extLst>
      <p:ext uri="{BB962C8B-B14F-4D97-AF65-F5344CB8AC3E}">
        <p14:creationId xmlns:p14="http://schemas.microsoft.com/office/powerpoint/2010/main" val="185404713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hree Column (Dark)">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354" y="0"/>
            <a:ext cx="12204357" cy="6858000"/>
          </a:xfrm>
          <a:prstGeom prst="rect">
            <a:avLst/>
          </a:prstGeom>
        </p:spPr>
      </p:pic>
      <p:sp>
        <p:nvSpPr>
          <p:cNvPr id="8" name="Footer Placeholder 2"/>
          <p:cNvSpPr>
            <a:spLocks noGrp="1"/>
          </p:cNvSpPr>
          <p:nvPr>
            <p:ph type="ftr" sz="quarter" idx="10"/>
          </p:nvPr>
        </p:nvSpPr>
        <p:spPr>
          <a:xfrm>
            <a:off x="6979507" y="6478062"/>
            <a:ext cx="4536989" cy="365125"/>
          </a:xfrm>
        </p:spPr>
        <p:txBody>
          <a:bodyPr/>
          <a:lstStyle/>
          <a:p>
            <a:r>
              <a:rPr lang="en-US"/>
              <a:t>Sophos Confidential</a:t>
            </a:r>
          </a:p>
        </p:txBody>
      </p:sp>
      <p:sp>
        <p:nvSpPr>
          <p:cNvPr id="9" name="Slide Number Placeholder 3"/>
          <p:cNvSpPr>
            <a:spLocks noGrp="1"/>
          </p:cNvSpPr>
          <p:nvPr>
            <p:ph type="sldNum" sz="quarter" idx="11"/>
          </p:nvPr>
        </p:nvSpPr>
        <p:spPr>
          <a:xfrm>
            <a:off x="11677135" y="6478062"/>
            <a:ext cx="507868" cy="365125"/>
          </a:xfrm>
        </p:spPr>
        <p:txBody>
          <a:bodyPr/>
          <a:lstStyle/>
          <a:p>
            <a:fld id="{602BDA9C-0978-EE47-B544-15FE77EDF278}" type="slidenum">
              <a:rPr lang="en-US" smtClean="0"/>
              <a:pPr/>
              <a:t>‹nº›</a:t>
            </a:fld>
            <a:endParaRPr lang="en-US"/>
          </a:p>
        </p:txBody>
      </p:sp>
      <p:sp>
        <p:nvSpPr>
          <p:cNvPr id="10" name="Text Placeholder 11"/>
          <p:cNvSpPr>
            <a:spLocks noGrp="1"/>
          </p:cNvSpPr>
          <p:nvPr>
            <p:ph idx="1" hasCustomPrompt="1"/>
          </p:nvPr>
        </p:nvSpPr>
        <p:spPr>
          <a:xfrm>
            <a:off x="420130" y="1332335"/>
            <a:ext cx="3566160" cy="4967675"/>
          </a:xfrm>
          <a:prstGeom prst="rect">
            <a:avLst/>
          </a:prstGeom>
        </p:spPr>
        <p:txBody>
          <a:bodyPr vert="horz" lIns="91440" tIns="45720" rIns="91440" bIns="45720" rtlCol="0">
            <a:normAutofit/>
          </a:bodyPr>
          <a:lstStyle>
            <a:lvl1pPr>
              <a:defRPr sz="2400" baseline="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lvl5pPr>
          </a:lstStyle>
          <a:p>
            <a:pPr lvl="0"/>
            <a:r>
              <a:rPr lang="en-US"/>
              <a:t>First Level Bullet</a:t>
            </a:r>
          </a:p>
          <a:p>
            <a:pPr lvl="1"/>
            <a:r>
              <a:rPr lang="en-US"/>
              <a:t>Second Level</a:t>
            </a:r>
          </a:p>
          <a:p>
            <a:pPr lvl="2"/>
            <a:r>
              <a:rPr lang="en-US"/>
              <a:t>Third Level</a:t>
            </a:r>
          </a:p>
          <a:p>
            <a:pPr lvl="3"/>
            <a:r>
              <a:rPr lang="en-US"/>
              <a:t>Fourth Level</a:t>
            </a:r>
          </a:p>
        </p:txBody>
      </p:sp>
      <p:sp>
        <p:nvSpPr>
          <p:cNvPr id="11" name="Text Placeholder 11"/>
          <p:cNvSpPr>
            <a:spLocks noGrp="1"/>
          </p:cNvSpPr>
          <p:nvPr>
            <p:ph idx="12" hasCustomPrompt="1"/>
          </p:nvPr>
        </p:nvSpPr>
        <p:spPr>
          <a:xfrm>
            <a:off x="4288042" y="1332334"/>
            <a:ext cx="3566160" cy="4967675"/>
          </a:xfrm>
          <a:prstGeom prst="rect">
            <a:avLst/>
          </a:prstGeom>
        </p:spPr>
        <p:txBody>
          <a:bodyPr vert="horz" lIns="91440" tIns="45720" rIns="91440" bIns="45720" rtlCol="0">
            <a:normAutofit/>
          </a:bodyPr>
          <a:lstStyle>
            <a:lvl1pPr>
              <a:defRPr sz="2400" baseline="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lvl5pPr>
          </a:lstStyle>
          <a:p>
            <a:pPr lvl="0"/>
            <a:r>
              <a:rPr lang="en-US"/>
              <a:t>First Level Bullet</a:t>
            </a:r>
          </a:p>
          <a:p>
            <a:pPr lvl="1"/>
            <a:r>
              <a:rPr lang="en-US"/>
              <a:t>Second Level</a:t>
            </a:r>
          </a:p>
          <a:p>
            <a:pPr lvl="2"/>
            <a:r>
              <a:rPr lang="en-US"/>
              <a:t>Third Level</a:t>
            </a:r>
          </a:p>
          <a:p>
            <a:pPr lvl="3"/>
            <a:r>
              <a:rPr lang="en-US"/>
              <a:t>Fourth Level</a:t>
            </a:r>
          </a:p>
        </p:txBody>
      </p:sp>
      <p:sp>
        <p:nvSpPr>
          <p:cNvPr id="12" name="Text Placeholder 11"/>
          <p:cNvSpPr>
            <a:spLocks noGrp="1"/>
          </p:cNvSpPr>
          <p:nvPr>
            <p:ph idx="13" hasCustomPrompt="1"/>
          </p:nvPr>
        </p:nvSpPr>
        <p:spPr>
          <a:xfrm>
            <a:off x="8155954" y="1332334"/>
            <a:ext cx="3566160" cy="4967675"/>
          </a:xfrm>
          <a:prstGeom prst="rect">
            <a:avLst/>
          </a:prstGeom>
        </p:spPr>
        <p:txBody>
          <a:bodyPr vert="horz" lIns="91440" tIns="45720" rIns="91440" bIns="45720" rtlCol="0">
            <a:normAutofit/>
          </a:bodyPr>
          <a:lstStyle>
            <a:lvl1pPr>
              <a:defRPr sz="2400" baseline="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lvl5pPr>
          </a:lstStyle>
          <a:p>
            <a:pPr lvl="0"/>
            <a:r>
              <a:rPr lang="en-US"/>
              <a:t>First Level Bullet</a:t>
            </a:r>
          </a:p>
          <a:p>
            <a:pPr lvl="1"/>
            <a:r>
              <a:rPr lang="en-US"/>
              <a:t>Second Level</a:t>
            </a:r>
          </a:p>
          <a:p>
            <a:pPr lvl="2"/>
            <a:r>
              <a:rPr lang="en-US"/>
              <a:t>Third Level</a:t>
            </a:r>
          </a:p>
          <a:p>
            <a:pPr lvl="3"/>
            <a:r>
              <a:rPr lang="en-US"/>
              <a:t>Fourth Level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
        <p:nvSpPr>
          <p:cNvPr id="14" name="Title 1">
            <a:extLst>
              <a:ext uri="{FF2B5EF4-FFF2-40B4-BE49-F238E27FC236}">
                <a16:creationId xmlns:a16="http://schemas.microsoft.com/office/drawing/2014/main" id="{A6AC5677-C3F1-E842-816C-5ECBCF244E49}"/>
              </a:ext>
            </a:extLst>
          </p:cNvPr>
          <p:cNvSpPr>
            <a:spLocks noGrp="1"/>
          </p:cNvSpPr>
          <p:nvPr>
            <p:ph type="title" hasCustomPrompt="1"/>
          </p:nvPr>
        </p:nvSpPr>
        <p:spPr>
          <a:xfrm>
            <a:off x="420130" y="284205"/>
            <a:ext cx="11301984" cy="914400"/>
          </a:xfrm>
        </p:spPr>
        <p:txBody>
          <a:bodyPr/>
          <a:lstStyle>
            <a:lvl1pPr>
              <a:defRPr>
                <a:solidFill>
                  <a:srgbClr val="BDDEFF"/>
                </a:solidFill>
              </a:defRPr>
            </a:lvl1pPr>
          </a:lstStyle>
          <a:p>
            <a:r>
              <a:rPr lang="en-US"/>
              <a:t>Click to Add a Title</a:t>
            </a:r>
          </a:p>
        </p:txBody>
      </p:sp>
    </p:spTree>
    <p:extLst>
      <p:ext uri="{BB962C8B-B14F-4D97-AF65-F5344CB8AC3E}">
        <p14:creationId xmlns:p14="http://schemas.microsoft.com/office/powerpoint/2010/main" val="18812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a Title</a:t>
            </a:r>
          </a:p>
        </p:txBody>
      </p:sp>
      <p:sp>
        <p:nvSpPr>
          <p:cNvPr id="4" name="Footer Placeholder 3"/>
          <p:cNvSpPr>
            <a:spLocks noGrp="1"/>
          </p:cNvSpPr>
          <p:nvPr>
            <p:ph type="ftr" sz="quarter" idx="11"/>
          </p:nvPr>
        </p:nvSpPr>
        <p:spPr/>
        <p:txBody>
          <a:bodyPr/>
          <a:lstStyle/>
          <a:p>
            <a:r>
              <a:rPr lang="en-US"/>
              <a:t>Sophos Confidential</a:t>
            </a:r>
          </a:p>
        </p:txBody>
      </p:sp>
      <p:sp>
        <p:nvSpPr>
          <p:cNvPr id="5" name="Slide Number Placeholder 4"/>
          <p:cNvSpPr>
            <a:spLocks noGrp="1"/>
          </p:cNvSpPr>
          <p:nvPr>
            <p:ph type="sldNum" sz="quarter" idx="12"/>
          </p:nvPr>
        </p:nvSpPr>
        <p:spPr/>
        <p:txBody>
          <a:bodyPr/>
          <a:lstStyle/>
          <a:p>
            <a:fld id="{602BDA9C-0978-EE47-B544-15FE77EDF278}" type="slidenum">
              <a:rPr lang="en-US" smtClean="0"/>
              <a:t>‹nº›</a:t>
            </a:fld>
            <a:endParaRPr lang="en-US"/>
          </a:p>
        </p:txBody>
      </p:sp>
    </p:spTree>
    <p:extLst>
      <p:ext uri="{BB962C8B-B14F-4D97-AF65-F5344CB8AC3E}">
        <p14:creationId xmlns:p14="http://schemas.microsoft.com/office/powerpoint/2010/main" val="502649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Only (Dark)">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
        <p:nvSpPr>
          <p:cNvPr id="4" name="Title 1">
            <a:extLst>
              <a:ext uri="{FF2B5EF4-FFF2-40B4-BE49-F238E27FC236}">
                <a16:creationId xmlns:a16="http://schemas.microsoft.com/office/drawing/2014/main" id="{B9D7CD09-1F3F-3848-8837-1155E47AAB22}"/>
              </a:ext>
            </a:extLst>
          </p:cNvPr>
          <p:cNvSpPr>
            <a:spLocks noGrp="1"/>
          </p:cNvSpPr>
          <p:nvPr>
            <p:ph type="title" hasCustomPrompt="1"/>
          </p:nvPr>
        </p:nvSpPr>
        <p:spPr>
          <a:xfrm>
            <a:off x="420130" y="284205"/>
            <a:ext cx="11301984" cy="914400"/>
          </a:xfrm>
        </p:spPr>
        <p:txBody>
          <a:bodyPr/>
          <a:lstStyle>
            <a:lvl1pPr>
              <a:defRPr>
                <a:solidFill>
                  <a:srgbClr val="BDDEFF"/>
                </a:solidFill>
              </a:defRPr>
            </a:lvl1pPr>
          </a:lstStyle>
          <a:p>
            <a:r>
              <a:rPr lang="en-US"/>
              <a:t>Click to Add a Title</a:t>
            </a:r>
          </a:p>
        </p:txBody>
      </p:sp>
    </p:spTree>
    <p:extLst>
      <p:ext uri="{BB962C8B-B14F-4D97-AF65-F5344CB8AC3E}">
        <p14:creationId xmlns:p14="http://schemas.microsoft.com/office/powerpoint/2010/main" val="17594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lank (use sparing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88770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End_Evolv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D8F0A-C3C4-EB4C-8CE6-78BEAC195CBE}"/>
              </a:ext>
            </a:extLst>
          </p:cNvPr>
          <p:cNvPicPr>
            <a:picLocks noChangeAspect="1"/>
          </p:cNvPicPr>
          <p:nvPr/>
        </p:nvPicPr>
        <p:blipFill>
          <a:blip r:embed="rId2">
            <a:biLevel thresh="25000"/>
          </a:blip>
          <a:stretch>
            <a:fillRect/>
          </a:stretch>
        </p:blipFill>
        <p:spPr>
          <a:xfrm>
            <a:off x="4352471" y="2884841"/>
            <a:ext cx="3487058" cy="1088318"/>
          </a:xfrm>
          <a:prstGeom prst="rect">
            <a:avLst/>
          </a:prstGeom>
        </p:spPr>
      </p:pic>
    </p:spTree>
    <p:extLst>
      <p:ext uri="{BB962C8B-B14F-4D97-AF65-F5344CB8AC3E}">
        <p14:creationId xmlns:p14="http://schemas.microsoft.com/office/powerpoint/2010/main" val="1355409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1582AB-BC4F-9B40-8C3A-90E456CB7204}"/>
              </a:ext>
            </a:extLst>
          </p:cNvPr>
          <p:cNvPicPr>
            <a:picLocks noChangeAspect="1"/>
          </p:cNvPicPr>
          <p:nvPr/>
        </p:nvPicPr>
        <p:blipFill>
          <a:blip r:embed="rId2"/>
          <a:stretch>
            <a:fillRect/>
          </a:stretch>
        </p:blipFill>
        <p:spPr>
          <a:xfrm>
            <a:off x="4386000" y="3144000"/>
            <a:ext cx="3420000" cy="570000"/>
          </a:xfrm>
          <a:prstGeom prst="rect">
            <a:avLst/>
          </a:prstGeom>
        </p:spPr>
      </p:pic>
    </p:spTree>
    <p:extLst>
      <p:ext uri="{BB962C8B-B14F-4D97-AF65-F5344CB8AC3E}">
        <p14:creationId xmlns:p14="http://schemas.microsoft.com/office/powerpoint/2010/main" val="364920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rt slide">
  <p:cSld name="Start slide">
    <p:spTree>
      <p:nvGrpSpPr>
        <p:cNvPr id="1" name="Shape 21"/>
        <p:cNvGrpSpPr/>
        <p:nvPr/>
      </p:nvGrpSpPr>
      <p:grpSpPr>
        <a:xfrm>
          <a:off x="0" y="0"/>
          <a:ext cx="0" cy="0"/>
          <a:chOff x="0" y="0"/>
          <a:chExt cx="0" cy="0"/>
        </a:xfrm>
      </p:grpSpPr>
      <p:pic>
        <p:nvPicPr>
          <p:cNvPr id="22" name="Google Shape;22;p11" descr="start slide.jpg"/>
          <p:cNvPicPr preferRelativeResize="0"/>
          <p:nvPr/>
        </p:nvPicPr>
        <p:blipFill rotWithShape="1">
          <a:blip r:embed="rId2">
            <a:alphaModFix/>
          </a:blip>
          <a:srcRect/>
          <a:stretch/>
        </p:blipFill>
        <p:spPr>
          <a:xfrm>
            <a:off x="0" y="-2286000"/>
            <a:ext cx="12192000" cy="9144000"/>
          </a:xfrm>
          <a:prstGeom prst="rect">
            <a:avLst/>
          </a:prstGeom>
          <a:noFill/>
          <a:ln>
            <a:noFill/>
          </a:ln>
        </p:spPr>
      </p:pic>
      <p:sp>
        <p:nvSpPr>
          <p:cNvPr id="23" name="Google Shape;23;p11"/>
          <p:cNvSpPr txBox="1">
            <a:spLocks noGrp="1"/>
          </p:cNvSpPr>
          <p:nvPr>
            <p:ph type="title"/>
          </p:nvPr>
        </p:nvSpPr>
        <p:spPr>
          <a:xfrm>
            <a:off x="2224990" y="511437"/>
            <a:ext cx="9445745" cy="3235732"/>
          </a:xfrm>
          <a:prstGeom prst="rect">
            <a:avLst/>
          </a:prstGeom>
          <a:noFill/>
          <a:ln>
            <a:noFill/>
          </a:ln>
        </p:spPr>
        <p:txBody>
          <a:bodyPr spcFirstLastPara="1" wrap="square" lIns="0" tIns="0" rIns="0" bIns="0" anchor="t" anchorCtr="0">
            <a:noAutofit/>
          </a:bodyPr>
          <a:lstStyle>
            <a:lvl1pPr lvl="0" algn="r">
              <a:lnSpc>
                <a:spcPct val="120000"/>
              </a:lnSpc>
              <a:spcBef>
                <a:spcPts val="0"/>
              </a:spcBef>
              <a:spcAft>
                <a:spcPts val="0"/>
              </a:spcAft>
              <a:buSzPts val="1400"/>
              <a:buNone/>
              <a:defRPr sz="3000">
                <a:solidFill>
                  <a:schemeClr val="lt1"/>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215254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Shie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0"/>
            <a:ext cx="6261100" cy="6362700"/>
          </a:xfrm>
          <a:prstGeom prst="rect">
            <a:avLst/>
          </a:prstGeom>
          <a:effectLst/>
        </p:spPr>
      </p:pic>
      <p:sp>
        <p:nvSpPr>
          <p:cNvPr id="9" name="Title 1"/>
          <p:cNvSpPr>
            <a:spLocks noGrp="1"/>
          </p:cNvSpPr>
          <p:nvPr>
            <p:ph type="ctrTitle"/>
          </p:nvPr>
        </p:nvSpPr>
        <p:spPr>
          <a:xfrm>
            <a:off x="1524000" y="1807533"/>
            <a:ext cx="9144000" cy="2387600"/>
          </a:xfrm>
        </p:spPr>
        <p:txBody>
          <a:bodyPr anchor="ctr">
            <a:normAutofit/>
          </a:bodyPr>
          <a:lstStyle>
            <a:lvl1pPr algn="ctr">
              <a:defRPr sz="5400">
                <a:solidFill>
                  <a:schemeClr val="bg1"/>
                </a:solidFill>
                <a:latin typeface="Calibri" charset="0"/>
                <a:ea typeface="Calibri" charset="0"/>
                <a:cs typeface="Calibri" charset="0"/>
              </a:defRPr>
            </a:lvl1pPr>
          </a:lstStyle>
          <a:p>
            <a:r>
              <a:rPr lang="en-GB"/>
              <a:t>Click to edit Master title style</a:t>
            </a:r>
            <a:endParaRPr lang="en-US"/>
          </a:p>
        </p:txBody>
      </p:sp>
      <p:sp>
        <p:nvSpPr>
          <p:cNvPr id="10" name="Text Placeholder 10"/>
          <p:cNvSpPr>
            <a:spLocks noGrp="1"/>
          </p:cNvSpPr>
          <p:nvPr>
            <p:ph type="body" sz="quarter" idx="10" hasCustomPrompt="1"/>
          </p:nvPr>
        </p:nvSpPr>
        <p:spPr>
          <a:xfrm>
            <a:off x="462627" y="5229839"/>
            <a:ext cx="5376672" cy="548640"/>
          </a:xfrm>
          <a:prstGeom prst="rect">
            <a:avLst/>
          </a:prstGeom>
        </p:spPr>
        <p:txBody>
          <a:bodyPr/>
          <a:lstStyle>
            <a:lvl1pPr marL="0" indent="0">
              <a:buNone/>
              <a:defRPr sz="2800" b="1" i="0" cap="none">
                <a:solidFill>
                  <a:schemeClr val="bg2"/>
                </a:solidFill>
                <a:latin typeface="Calibri" charset="0"/>
                <a:ea typeface="Calibri" charset="0"/>
                <a:cs typeface="Calibri" charset="0"/>
              </a:defRPr>
            </a:lvl1pPr>
          </a:lstStyle>
          <a:p>
            <a:r>
              <a:rPr lang="en-US" sz="2400">
                <a:solidFill>
                  <a:srgbClr val="81B9DD"/>
                </a:solidFill>
                <a:latin typeface="Franklin Gothic Demi" charset="0"/>
                <a:ea typeface="Franklin Gothic Demi" charset="0"/>
                <a:cs typeface="Franklin Gothic Demi" charset="0"/>
              </a:rPr>
              <a:t>Speaker Name</a:t>
            </a:r>
          </a:p>
        </p:txBody>
      </p:sp>
      <p:sp>
        <p:nvSpPr>
          <p:cNvPr id="11" name="Text Placeholder 15"/>
          <p:cNvSpPr>
            <a:spLocks noGrp="1"/>
          </p:cNvSpPr>
          <p:nvPr>
            <p:ph type="body" sz="quarter" idx="11" hasCustomPrompt="1"/>
          </p:nvPr>
        </p:nvSpPr>
        <p:spPr>
          <a:xfrm>
            <a:off x="461963" y="5641975"/>
            <a:ext cx="5376862" cy="411480"/>
          </a:xfrm>
          <a:prstGeom prst="rect">
            <a:avLst/>
          </a:prstGeom>
        </p:spPr>
        <p:txBody>
          <a:bodyPr>
            <a:noAutofit/>
          </a:bodyPr>
          <a:lstStyle>
            <a:lvl1pPr marL="0" indent="0">
              <a:buNone/>
              <a:defRPr sz="2400" b="0" i="0" cap="none" baseline="0">
                <a:solidFill>
                  <a:schemeClr val="bg2"/>
                </a:solidFill>
                <a:latin typeface="Calibri" charset="0"/>
                <a:ea typeface="Calibri" charset="0"/>
                <a:cs typeface="Calibri"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Speaker Title</a:t>
            </a:r>
          </a:p>
        </p:txBody>
      </p:sp>
      <p:sp>
        <p:nvSpPr>
          <p:cNvPr id="12" name="Text Placeholder 15"/>
          <p:cNvSpPr>
            <a:spLocks noGrp="1"/>
          </p:cNvSpPr>
          <p:nvPr>
            <p:ph type="body" sz="quarter" idx="12" hasCustomPrompt="1"/>
          </p:nvPr>
        </p:nvSpPr>
        <p:spPr>
          <a:xfrm>
            <a:off x="461963" y="6190615"/>
            <a:ext cx="5376862" cy="411480"/>
          </a:xfrm>
          <a:prstGeom prst="rect">
            <a:avLst/>
          </a:prstGeom>
        </p:spPr>
        <p:txBody>
          <a:bodyPr>
            <a:noAutofit/>
          </a:bodyPr>
          <a:lstStyle>
            <a:lvl1pPr marL="0" indent="0">
              <a:buNone/>
              <a:defRPr sz="2000" b="0" i="0" cap="none" baseline="0">
                <a:solidFill>
                  <a:schemeClr val="bg1"/>
                </a:solidFill>
                <a:latin typeface="Calibri" charset="0"/>
                <a:ea typeface="Calibri" charset="0"/>
                <a:cs typeface="Calibri"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Date (optional)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481" y="6129917"/>
            <a:ext cx="1795514" cy="303732"/>
          </a:xfrm>
          <a:prstGeom prst="rect">
            <a:avLst/>
          </a:prstGeom>
        </p:spPr>
      </p:pic>
    </p:spTree>
    <p:extLst>
      <p:ext uri="{BB962C8B-B14F-4D97-AF65-F5344CB8AC3E}">
        <p14:creationId xmlns:p14="http://schemas.microsoft.com/office/powerpoint/2010/main" val="1211657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ransition">
    <p:spTree>
      <p:nvGrpSpPr>
        <p:cNvPr id="1" name=""/>
        <p:cNvGrpSpPr/>
        <p:nvPr/>
      </p:nvGrpSpPr>
      <p:grpSpPr>
        <a:xfrm>
          <a:off x="0" y="0"/>
          <a:ext cx="0" cy="0"/>
          <a:chOff x="0" y="0"/>
          <a:chExt cx="0" cy="0"/>
        </a:xfrm>
      </p:grpSpPr>
      <p:sp>
        <p:nvSpPr>
          <p:cNvPr id="6" name="Title 1"/>
          <p:cNvSpPr>
            <a:spLocks noGrp="1"/>
          </p:cNvSpPr>
          <p:nvPr>
            <p:ph type="title"/>
          </p:nvPr>
        </p:nvSpPr>
        <p:spPr>
          <a:xfrm>
            <a:off x="838200" y="2002632"/>
            <a:ext cx="10515600" cy="2852737"/>
          </a:xfrm>
        </p:spPr>
        <p:txBody>
          <a:bodyPr anchor="ctr">
            <a:normAutofit/>
          </a:bodyPr>
          <a:lstStyle>
            <a:lvl1pPr algn="ctr">
              <a:defRPr sz="4800" cap="none" baseline="0">
                <a:solidFill>
                  <a:schemeClr val="bg1"/>
                </a:solidFill>
                <a:latin typeface="Calibri" charset="0"/>
                <a:ea typeface="Calibri" charset="0"/>
                <a:cs typeface="Calibri" charset="0"/>
              </a:defRPr>
            </a:lvl1pPr>
          </a:lstStyle>
          <a:p>
            <a:r>
              <a:rPr lang="en-GB"/>
              <a:t>Click to edit Master title style</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81" y="6129917"/>
            <a:ext cx="1795514" cy="303732"/>
          </a:xfrm>
          <a:prstGeom prst="rect">
            <a:avLst/>
          </a:prstGeom>
        </p:spPr>
      </p:pic>
    </p:spTree>
    <p:extLst>
      <p:ext uri="{BB962C8B-B14F-4D97-AF65-F5344CB8AC3E}">
        <p14:creationId xmlns:p14="http://schemas.microsoft.com/office/powerpoint/2010/main" val="295404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ingl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a Title</a:t>
            </a:r>
          </a:p>
        </p:txBody>
      </p:sp>
      <p:sp>
        <p:nvSpPr>
          <p:cNvPr id="5" name="Footer Placeholder 4"/>
          <p:cNvSpPr>
            <a:spLocks noGrp="1"/>
          </p:cNvSpPr>
          <p:nvPr>
            <p:ph type="ftr" sz="quarter" idx="11"/>
          </p:nvPr>
        </p:nvSpPr>
        <p:spPr/>
        <p:txBody>
          <a:bodyPr/>
          <a:lstStyle/>
          <a:p>
            <a:r>
              <a:rPr lang="en-US"/>
              <a:t>Sophos Confidential</a:t>
            </a:r>
          </a:p>
        </p:txBody>
      </p:sp>
      <p:sp>
        <p:nvSpPr>
          <p:cNvPr id="6" name="Slide Number Placeholder 5"/>
          <p:cNvSpPr>
            <a:spLocks noGrp="1"/>
          </p:cNvSpPr>
          <p:nvPr>
            <p:ph type="sldNum" sz="quarter" idx="12"/>
          </p:nvPr>
        </p:nvSpPr>
        <p:spPr/>
        <p:txBody>
          <a:bodyPr/>
          <a:lstStyle/>
          <a:p>
            <a:fld id="{602BDA9C-0978-EE47-B544-15FE77EDF278}" type="slidenum">
              <a:rPr lang="en-US" smtClean="0"/>
              <a:t>‹nº›</a:t>
            </a:fld>
            <a:endParaRPr lang="en-US"/>
          </a:p>
        </p:txBody>
      </p:sp>
      <p:sp>
        <p:nvSpPr>
          <p:cNvPr id="9" name="Text Placeholder 11"/>
          <p:cNvSpPr>
            <a:spLocks noGrp="1"/>
          </p:cNvSpPr>
          <p:nvPr>
            <p:ph idx="1" hasCustomPrompt="1"/>
          </p:nvPr>
        </p:nvSpPr>
        <p:spPr>
          <a:xfrm>
            <a:off x="420130" y="1332335"/>
            <a:ext cx="11301984" cy="4967675"/>
          </a:xfrm>
          <a:prstGeom prst="rect">
            <a:avLst/>
          </a:prstGeom>
        </p:spPr>
        <p:txBody>
          <a:bodyPr vert="horz" lIns="91440" tIns="45720" rIns="91440" bIns="45720" rtlCol="0">
            <a:normAutofit/>
          </a:bodyPr>
          <a:lstStyle>
            <a:lvl1pPr>
              <a:defRPr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First Level Bullet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81644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ingle Column (Dark)">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20130" y="284205"/>
            <a:ext cx="11301984" cy="914400"/>
          </a:xfrm>
        </p:spPr>
        <p:txBody>
          <a:bodyPr/>
          <a:lstStyle>
            <a:lvl1pPr>
              <a:defRPr>
                <a:solidFill>
                  <a:srgbClr val="BDDEFF"/>
                </a:solidFill>
              </a:defRPr>
            </a:lvl1pPr>
          </a:lstStyle>
          <a:p>
            <a:r>
              <a:rPr lang="en-US"/>
              <a:t>Click to Add a Title</a:t>
            </a:r>
          </a:p>
        </p:txBody>
      </p:sp>
      <p:sp>
        <p:nvSpPr>
          <p:cNvPr id="9" name="Footer Placeholder 4"/>
          <p:cNvSpPr>
            <a:spLocks noGrp="1"/>
          </p:cNvSpPr>
          <p:nvPr>
            <p:ph type="ftr" sz="quarter" idx="11"/>
          </p:nvPr>
        </p:nvSpPr>
        <p:spPr>
          <a:xfrm>
            <a:off x="6979507" y="6478062"/>
            <a:ext cx="4536989" cy="365125"/>
          </a:xfrm>
        </p:spPr>
        <p:txBody>
          <a:bodyPr/>
          <a:lstStyle/>
          <a:p>
            <a:r>
              <a:rPr lang="en-US"/>
              <a:t>Sophos Confidential</a:t>
            </a:r>
          </a:p>
        </p:txBody>
      </p:sp>
      <p:sp>
        <p:nvSpPr>
          <p:cNvPr id="10" name="Slide Number Placeholder 5"/>
          <p:cNvSpPr>
            <a:spLocks noGrp="1"/>
          </p:cNvSpPr>
          <p:nvPr>
            <p:ph type="sldNum" sz="quarter" idx="12"/>
          </p:nvPr>
        </p:nvSpPr>
        <p:spPr>
          <a:xfrm>
            <a:off x="11677135" y="6478062"/>
            <a:ext cx="507868" cy="365125"/>
          </a:xfrm>
        </p:spPr>
        <p:txBody>
          <a:bodyPr/>
          <a:lstStyle/>
          <a:p>
            <a:fld id="{602BDA9C-0978-EE47-B544-15FE77EDF278}" type="slidenum">
              <a:rPr lang="en-US" smtClean="0"/>
              <a:t>‹nº›</a:t>
            </a:fld>
            <a:endParaRPr lang="en-US"/>
          </a:p>
        </p:txBody>
      </p:sp>
      <p:sp>
        <p:nvSpPr>
          <p:cNvPr id="11" name="Text Placeholder 11"/>
          <p:cNvSpPr>
            <a:spLocks noGrp="1"/>
          </p:cNvSpPr>
          <p:nvPr>
            <p:ph idx="1" hasCustomPrompt="1"/>
          </p:nvPr>
        </p:nvSpPr>
        <p:spPr>
          <a:xfrm>
            <a:off x="420130" y="1332335"/>
            <a:ext cx="11301984" cy="4967675"/>
          </a:xfrm>
          <a:prstGeom prst="rect">
            <a:avLst/>
          </a:prstGeom>
        </p:spPr>
        <p:txBody>
          <a:bodyPr vert="horz" lIns="91440" tIns="45720" rIns="91440" bIns="45720" rtlCol="0">
            <a:normAutofit/>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First Level Bullet</a:t>
            </a:r>
          </a:p>
          <a:p>
            <a:pPr lvl="1"/>
            <a:r>
              <a:rPr lang="en-US"/>
              <a:t>Second Level</a:t>
            </a:r>
          </a:p>
          <a:p>
            <a:pPr lvl="2"/>
            <a:r>
              <a:rPr lang="en-US"/>
              <a:t>Third Level</a:t>
            </a:r>
          </a:p>
          <a:p>
            <a:pPr lvl="3"/>
            <a:r>
              <a:rPr lang="en-US"/>
              <a:t>Fourth Level</a:t>
            </a:r>
          </a:p>
        </p:txBody>
      </p: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Tree>
    <p:extLst>
      <p:ext uri="{BB962C8B-B14F-4D97-AF65-F5344CB8AC3E}">
        <p14:creationId xmlns:p14="http://schemas.microsoft.com/office/powerpoint/2010/main" val="34861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a Title</a:t>
            </a:r>
          </a:p>
        </p:txBody>
      </p:sp>
      <p:sp>
        <p:nvSpPr>
          <p:cNvPr id="5" name="Footer Placeholder 4"/>
          <p:cNvSpPr>
            <a:spLocks noGrp="1"/>
          </p:cNvSpPr>
          <p:nvPr>
            <p:ph type="ftr" sz="quarter" idx="11"/>
          </p:nvPr>
        </p:nvSpPr>
        <p:spPr/>
        <p:txBody>
          <a:bodyPr/>
          <a:lstStyle/>
          <a:p>
            <a:r>
              <a:rPr lang="en-US"/>
              <a:t>Sophos Confidential</a:t>
            </a:r>
          </a:p>
        </p:txBody>
      </p:sp>
      <p:sp>
        <p:nvSpPr>
          <p:cNvPr id="6" name="Slide Number Placeholder 5"/>
          <p:cNvSpPr>
            <a:spLocks noGrp="1"/>
          </p:cNvSpPr>
          <p:nvPr>
            <p:ph type="sldNum" sz="quarter" idx="12"/>
          </p:nvPr>
        </p:nvSpPr>
        <p:spPr/>
        <p:txBody>
          <a:bodyPr/>
          <a:lstStyle/>
          <a:p>
            <a:fld id="{602BDA9C-0978-EE47-B544-15FE77EDF278}" type="slidenum">
              <a:rPr lang="en-US" smtClean="0"/>
              <a:t>‹nº›</a:t>
            </a:fld>
            <a:endParaRPr lang="en-US"/>
          </a:p>
        </p:txBody>
      </p:sp>
      <p:sp>
        <p:nvSpPr>
          <p:cNvPr id="9" name="Text Placeholder 11"/>
          <p:cNvSpPr>
            <a:spLocks noGrp="1"/>
          </p:cNvSpPr>
          <p:nvPr>
            <p:ph idx="1" hasCustomPrompt="1"/>
          </p:nvPr>
        </p:nvSpPr>
        <p:spPr>
          <a:xfrm>
            <a:off x="420130" y="1532709"/>
            <a:ext cx="11301984" cy="4767302"/>
          </a:xfrm>
          <a:prstGeom prst="rect">
            <a:avLst/>
          </a:prstGeom>
        </p:spPr>
        <p:txBody>
          <a:bodyPr vert="horz" lIns="91440" tIns="45720" rIns="91440" bIns="45720" rtlCol="0">
            <a:normAutofit/>
          </a:bodyPr>
          <a:lstStyle>
            <a:lvl1pPr>
              <a:defRPr baseline="0"/>
            </a:lvl1pPr>
          </a:lstStyle>
          <a:p>
            <a:pPr lvl="0"/>
            <a:r>
              <a:rPr lang="en-US"/>
              <a:t>First Level Bullet</a:t>
            </a:r>
          </a:p>
          <a:p>
            <a:pPr lvl="1"/>
            <a:r>
              <a:rPr lang="en-US"/>
              <a:t>Second Level</a:t>
            </a:r>
          </a:p>
          <a:p>
            <a:pPr lvl="2"/>
            <a:r>
              <a:rPr lang="en-US"/>
              <a:t>Third Level</a:t>
            </a:r>
          </a:p>
          <a:p>
            <a:pPr lvl="3"/>
            <a:r>
              <a:rPr lang="en-US"/>
              <a:t>Fourth Level</a:t>
            </a:r>
          </a:p>
        </p:txBody>
      </p:sp>
      <p:sp>
        <p:nvSpPr>
          <p:cNvPr id="4" name="Content Placeholder 3"/>
          <p:cNvSpPr>
            <a:spLocks noGrp="1"/>
          </p:cNvSpPr>
          <p:nvPr>
            <p:ph sz="quarter" idx="13" hasCustomPrompt="1"/>
          </p:nvPr>
        </p:nvSpPr>
        <p:spPr>
          <a:xfrm>
            <a:off x="420688" y="997764"/>
            <a:ext cx="11301412" cy="419100"/>
          </a:xfrm>
        </p:spPr>
        <p:txBody>
          <a:bodyPr>
            <a:noAutofit/>
          </a:bodyPr>
          <a:lstStyle>
            <a:lvl1pPr marL="0" indent="0">
              <a:buNone/>
              <a:defRPr sz="2400" i="1"/>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Tree>
    <p:extLst>
      <p:ext uri="{BB962C8B-B14F-4D97-AF65-F5344CB8AC3E}">
        <p14:creationId xmlns:p14="http://schemas.microsoft.com/office/powerpoint/2010/main" val="514304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a Title</a:t>
            </a:r>
          </a:p>
        </p:txBody>
      </p:sp>
      <p:sp>
        <p:nvSpPr>
          <p:cNvPr id="3" name="Footer Placeholder 2"/>
          <p:cNvSpPr>
            <a:spLocks noGrp="1"/>
          </p:cNvSpPr>
          <p:nvPr>
            <p:ph type="ftr" sz="quarter" idx="10"/>
          </p:nvPr>
        </p:nvSpPr>
        <p:spPr/>
        <p:txBody>
          <a:bodyPr/>
          <a:lstStyle/>
          <a:p>
            <a:r>
              <a:rPr lang="en-US"/>
              <a:t>Sophos Confidential</a:t>
            </a:r>
          </a:p>
        </p:txBody>
      </p:sp>
      <p:sp>
        <p:nvSpPr>
          <p:cNvPr id="4" name="Slide Number Placeholder 3"/>
          <p:cNvSpPr>
            <a:spLocks noGrp="1"/>
          </p:cNvSpPr>
          <p:nvPr>
            <p:ph type="sldNum" sz="quarter" idx="11"/>
          </p:nvPr>
        </p:nvSpPr>
        <p:spPr/>
        <p:txBody>
          <a:bodyPr/>
          <a:lstStyle/>
          <a:p>
            <a:fld id="{602BDA9C-0978-EE47-B544-15FE77EDF278}" type="slidenum">
              <a:rPr lang="en-US" smtClean="0"/>
              <a:pPr/>
              <a:t>‹nº›</a:t>
            </a:fld>
            <a:endParaRPr lang="en-US"/>
          </a:p>
        </p:txBody>
      </p:sp>
      <p:sp>
        <p:nvSpPr>
          <p:cNvPr id="5" name="Text Placeholder 11"/>
          <p:cNvSpPr>
            <a:spLocks noGrp="1"/>
          </p:cNvSpPr>
          <p:nvPr>
            <p:ph idx="1" hasCustomPrompt="1"/>
          </p:nvPr>
        </p:nvSpPr>
        <p:spPr>
          <a:xfrm>
            <a:off x="420130" y="1332335"/>
            <a:ext cx="5486400" cy="4967675"/>
          </a:xfrm>
          <a:prstGeom prst="rect">
            <a:avLst/>
          </a:prstGeom>
        </p:spPr>
        <p:txBody>
          <a:bodyPr vert="horz" lIns="91440" tIns="45720" rIns="91440" bIns="45720" rtlCol="0">
            <a:normAutofit/>
          </a:bodyPr>
          <a:lstStyle>
            <a:lvl1pPr>
              <a:defRPr baseline="0"/>
            </a:lvl1pPr>
          </a:lstStyle>
          <a:p>
            <a:pPr lvl="0"/>
            <a:r>
              <a:rPr lang="en-US"/>
              <a:t>First Level Bullet</a:t>
            </a:r>
          </a:p>
          <a:p>
            <a:pPr lvl="1"/>
            <a:r>
              <a:rPr lang="en-US"/>
              <a:t>Second Level</a:t>
            </a:r>
          </a:p>
          <a:p>
            <a:pPr lvl="2"/>
            <a:r>
              <a:rPr lang="en-US"/>
              <a:t>Third Level</a:t>
            </a:r>
          </a:p>
          <a:p>
            <a:pPr lvl="3"/>
            <a:r>
              <a:rPr lang="en-US"/>
              <a:t>Fourth Level</a:t>
            </a:r>
          </a:p>
        </p:txBody>
      </p:sp>
      <p:sp>
        <p:nvSpPr>
          <p:cNvPr id="6" name="Text Placeholder 11"/>
          <p:cNvSpPr>
            <a:spLocks noGrp="1"/>
          </p:cNvSpPr>
          <p:nvPr>
            <p:ph idx="12" hasCustomPrompt="1"/>
          </p:nvPr>
        </p:nvSpPr>
        <p:spPr>
          <a:xfrm>
            <a:off x="6190735" y="1332335"/>
            <a:ext cx="5486400" cy="4967675"/>
          </a:xfrm>
          <a:prstGeom prst="rect">
            <a:avLst/>
          </a:prstGeom>
        </p:spPr>
        <p:txBody>
          <a:bodyPr vert="horz" lIns="91440" tIns="45720" rIns="91440" bIns="45720" rtlCol="0">
            <a:normAutofit/>
          </a:bodyPr>
          <a:lstStyle>
            <a:lvl1pPr>
              <a:defRPr baseline="0"/>
            </a:lvl1pPr>
          </a:lstStyle>
          <a:p>
            <a:pPr lvl="0"/>
            <a:r>
              <a:rPr lang="en-US"/>
              <a:t>First Level Bullet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571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wo Column (Dark)">
    <p:spTree>
      <p:nvGrpSpPr>
        <p:cNvPr id="1" name=""/>
        <p:cNvGrpSpPr/>
        <p:nvPr/>
      </p:nvGrpSpPr>
      <p:grpSpPr>
        <a:xfrm>
          <a:off x="0" y="0"/>
          <a:ext cx="0" cy="0"/>
          <a:chOff x="0" y="0"/>
          <a:chExt cx="0" cy="0"/>
        </a:xfrm>
      </p:grpSpPr>
      <p:sp>
        <p:nvSpPr>
          <p:cNvPr id="9" name="Footer Placeholder 2"/>
          <p:cNvSpPr>
            <a:spLocks noGrp="1"/>
          </p:cNvSpPr>
          <p:nvPr>
            <p:ph type="ftr" sz="quarter" idx="10"/>
          </p:nvPr>
        </p:nvSpPr>
        <p:spPr>
          <a:xfrm>
            <a:off x="6979507" y="6478062"/>
            <a:ext cx="4536989" cy="365125"/>
          </a:xfrm>
        </p:spPr>
        <p:txBody>
          <a:bodyPr/>
          <a:lstStyle/>
          <a:p>
            <a:r>
              <a:rPr lang="en-US"/>
              <a:t>Sophos Confidential</a:t>
            </a:r>
          </a:p>
        </p:txBody>
      </p:sp>
      <p:sp>
        <p:nvSpPr>
          <p:cNvPr id="10" name="Slide Number Placeholder 3"/>
          <p:cNvSpPr>
            <a:spLocks noGrp="1"/>
          </p:cNvSpPr>
          <p:nvPr>
            <p:ph type="sldNum" sz="quarter" idx="11"/>
          </p:nvPr>
        </p:nvSpPr>
        <p:spPr>
          <a:xfrm>
            <a:off x="11677135" y="6478062"/>
            <a:ext cx="507868" cy="365125"/>
          </a:xfrm>
        </p:spPr>
        <p:txBody>
          <a:bodyPr/>
          <a:lstStyle/>
          <a:p>
            <a:fld id="{602BDA9C-0978-EE47-B544-15FE77EDF278}" type="slidenum">
              <a:rPr lang="en-US" smtClean="0"/>
              <a:pPr/>
              <a:t>‹nº›</a:t>
            </a:fld>
            <a:endParaRPr lang="en-US"/>
          </a:p>
        </p:txBody>
      </p:sp>
      <p:sp>
        <p:nvSpPr>
          <p:cNvPr id="11" name="Text Placeholder 11"/>
          <p:cNvSpPr>
            <a:spLocks noGrp="1"/>
          </p:cNvSpPr>
          <p:nvPr>
            <p:ph idx="1" hasCustomPrompt="1"/>
          </p:nvPr>
        </p:nvSpPr>
        <p:spPr>
          <a:xfrm>
            <a:off x="420130" y="1332335"/>
            <a:ext cx="5486400" cy="4967675"/>
          </a:xfrm>
          <a:prstGeom prst="rect">
            <a:avLst/>
          </a:prstGeom>
        </p:spPr>
        <p:txBody>
          <a:bodyPr vert="horz" lIns="91440" tIns="45720" rIns="91440" bIns="45720" rtlCol="0">
            <a:normAutofit/>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First Level Bullet</a:t>
            </a:r>
          </a:p>
          <a:p>
            <a:pPr lvl="1"/>
            <a:r>
              <a:rPr lang="en-US"/>
              <a:t>Second Level</a:t>
            </a:r>
          </a:p>
          <a:p>
            <a:pPr lvl="2"/>
            <a:r>
              <a:rPr lang="en-US"/>
              <a:t>Third Level</a:t>
            </a:r>
          </a:p>
          <a:p>
            <a:pPr lvl="3"/>
            <a:r>
              <a:rPr lang="en-US"/>
              <a:t>Fourth Level</a:t>
            </a:r>
          </a:p>
        </p:txBody>
      </p:sp>
      <p:sp>
        <p:nvSpPr>
          <p:cNvPr id="12" name="Text Placeholder 11"/>
          <p:cNvSpPr>
            <a:spLocks noGrp="1"/>
          </p:cNvSpPr>
          <p:nvPr>
            <p:ph idx="12" hasCustomPrompt="1"/>
          </p:nvPr>
        </p:nvSpPr>
        <p:spPr>
          <a:xfrm>
            <a:off x="6190735" y="1332335"/>
            <a:ext cx="5486400" cy="4967675"/>
          </a:xfrm>
          <a:prstGeom prst="rect">
            <a:avLst/>
          </a:prstGeom>
        </p:spPr>
        <p:txBody>
          <a:bodyPr vert="horz" lIns="91440" tIns="45720" rIns="91440" bIns="45720" rtlCol="0">
            <a:normAutofit/>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First Level Bullet</a:t>
            </a:r>
          </a:p>
          <a:p>
            <a:pPr lvl="1"/>
            <a:r>
              <a:rPr lang="en-US"/>
              <a:t>Second Level</a:t>
            </a:r>
          </a:p>
          <a:p>
            <a:pPr lvl="2"/>
            <a:r>
              <a:rPr lang="en-US"/>
              <a:t>Third Level</a:t>
            </a:r>
          </a:p>
          <a:p>
            <a:pPr lvl="3"/>
            <a:r>
              <a:rPr lang="en-US"/>
              <a:t>Fourth Level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
        <p:nvSpPr>
          <p:cNvPr id="14" name="Title 1">
            <a:extLst>
              <a:ext uri="{FF2B5EF4-FFF2-40B4-BE49-F238E27FC236}">
                <a16:creationId xmlns:a16="http://schemas.microsoft.com/office/drawing/2014/main" id="{DB933EEE-2E6C-8344-8236-F2DB5CA8735C}"/>
              </a:ext>
            </a:extLst>
          </p:cNvPr>
          <p:cNvSpPr>
            <a:spLocks noGrp="1"/>
          </p:cNvSpPr>
          <p:nvPr>
            <p:ph type="title" hasCustomPrompt="1"/>
          </p:nvPr>
        </p:nvSpPr>
        <p:spPr>
          <a:xfrm>
            <a:off x="420130" y="284205"/>
            <a:ext cx="11301984" cy="914400"/>
          </a:xfrm>
        </p:spPr>
        <p:txBody>
          <a:bodyPr/>
          <a:lstStyle>
            <a:lvl1pPr>
              <a:defRPr>
                <a:solidFill>
                  <a:srgbClr val="BDDEFF"/>
                </a:solidFill>
              </a:defRPr>
            </a:lvl1pPr>
          </a:lstStyle>
          <a:p>
            <a:r>
              <a:rPr lang="en-US"/>
              <a:t>Click to Add a Title</a:t>
            </a:r>
          </a:p>
        </p:txBody>
      </p:sp>
    </p:spTree>
    <p:extLst>
      <p:ext uri="{BB962C8B-B14F-4D97-AF65-F5344CB8AC3E}">
        <p14:creationId xmlns:p14="http://schemas.microsoft.com/office/powerpoint/2010/main" val="1589321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a Title</a:t>
            </a:r>
          </a:p>
        </p:txBody>
      </p:sp>
      <p:sp>
        <p:nvSpPr>
          <p:cNvPr id="3" name="Footer Placeholder 2"/>
          <p:cNvSpPr>
            <a:spLocks noGrp="1"/>
          </p:cNvSpPr>
          <p:nvPr>
            <p:ph type="ftr" sz="quarter" idx="10"/>
          </p:nvPr>
        </p:nvSpPr>
        <p:spPr/>
        <p:txBody>
          <a:bodyPr/>
          <a:lstStyle/>
          <a:p>
            <a:r>
              <a:rPr lang="en-US"/>
              <a:t>Sophos Confidential</a:t>
            </a:r>
          </a:p>
        </p:txBody>
      </p:sp>
      <p:sp>
        <p:nvSpPr>
          <p:cNvPr id="4" name="Slide Number Placeholder 3"/>
          <p:cNvSpPr>
            <a:spLocks noGrp="1"/>
          </p:cNvSpPr>
          <p:nvPr>
            <p:ph type="sldNum" sz="quarter" idx="11"/>
          </p:nvPr>
        </p:nvSpPr>
        <p:spPr/>
        <p:txBody>
          <a:bodyPr/>
          <a:lstStyle/>
          <a:p>
            <a:fld id="{602BDA9C-0978-EE47-B544-15FE77EDF278}" type="slidenum">
              <a:rPr lang="en-US" smtClean="0"/>
              <a:pPr/>
              <a:t>‹nº›</a:t>
            </a:fld>
            <a:endParaRPr lang="en-US"/>
          </a:p>
        </p:txBody>
      </p:sp>
      <p:sp>
        <p:nvSpPr>
          <p:cNvPr id="5" name="Text Placeholder 11"/>
          <p:cNvSpPr>
            <a:spLocks noGrp="1"/>
          </p:cNvSpPr>
          <p:nvPr>
            <p:ph idx="1" hasCustomPrompt="1"/>
          </p:nvPr>
        </p:nvSpPr>
        <p:spPr>
          <a:xfrm>
            <a:off x="420130" y="1332335"/>
            <a:ext cx="3566160" cy="4967675"/>
          </a:xfrm>
          <a:prstGeom prst="rect">
            <a:avLst/>
          </a:prstGeom>
        </p:spPr>
        <p:txBody>
          <a:bodyPr vert="horz" lIns="91440" tIns="45720" rIns="91440" bIns="45720" rtlCol="0">
            <a:normAutofit/>
          </a:bodyPr>
          <a:lstStyle>
            <a:lvl1pPr>
              <a:defRPr sz="2400" baseline="0"/>
            </a:lvl1pPr>
            <a:lvl2pPr>
              <a:defRPr sz="2000"/>
            </a:lvl2pPr>
            <a:lvl3pPr>
              <a:defRPr sz="1800"/>
            </a:lvl3pPr>
            <a:lvl4pPr>
              <a:defRPr sz="1600"/>
            </a:lvl4pPr>
            <a:lvl5pPr>
              <a:defRPr sz="1600"/>
            </a:lvl5pPr>
          </a:lstStyle>
          <a:p>
            <a:pPr lvl="0"/>
            <a:r>
              <a:rPr lang="en-US"/>
              <a:t>First Level Bullet</a:t>
            </a:r>
          </a:p>
          <a:p>
            <a:pPr lvl="1"/>
            <a:r>
              <a:rPr lang="en-US"/>
              <a:t>Second Level</a:t>
            </a:r>
          </a:p>
          <a:p>
            <a:pPr lvl="2"/>
            <a:r>
              <a:rPr lang="en-US"/>
              <a:t>Third Level</a:t>
            </a:r>
          </a:p>
          <a:p>
            <a:pPr lvl="3"/>
            <a:r>
              <a:rPr lang="en-US"/>
              <a:t>Fourth Level</a:t>
            </a:r>
          </a:p>
        </p:txBody>
      </p:sp>
      <p:sp>
        <p:nvSpPr>
          <p:cNvPr id="6" name="Text Placeholder 11"/>
          <p:cNvSpPr>
            <a:spLocks noGrp="1"/>
          </p:cNvSpPr>
          <p:nvPr>
            <p:ph idx="12" hasCustomPrompt="1"/>
          </p:nvPr>
        </p:nvSpPr>
        <p:spPr>
          <a:xfrm>
            <a:off x="4288042" y="1332334"/>
            <a:ext cx="3566160" cy="4967675"/>
          </a:xfrm>
          <a:prstGeom prst="rect">
            <a:avLst/>
          </a:prstGeom>
        </p:spPr>
        <p:txBody>
          <a:bodyPr vert="horz" lIns="91440" tIns="45720" rIns="91440" bIns="45720" rtlCol="0">
            <a:normAutofit/>
          </a:bodyPr>
          <a:lstStyle>
            <a:lvl1pPr>
              <a:defRPr sz="2400" baseline="0"/>
            </a:lvl1pPr>
            <a:lvl2pPr>
              <a:defRPr sz="2000"/>
            </a:lvl2pPr>
            <a:lvl3pPr>
              <a:defRPr sz="1800"/>
            </a:lvl3pPr>
            <a:lvl4pPr>
              <a:defRPr sz="1600"/>
            </a:lvl4pPr>
            <a:lvl5pPr>
              <a:defRPr sz="1600"/>
            </a:lvl5pPr>
          </a:lstStyle>
          <a:p>
            <a:pPr lvl="0"/>
            <a:r>
              <a:rPr lang="en-US"/>
              <a:t>First Level Bullet</a:t>
            </a:r>
          </a:p>
          <a:p>
            <a:pPr lvl="1"/>
            <a:r>
              <a:rPr lang="en-US"/>
              <a:t>Second Level</a:t>
            </a:r>
          </a:p>
          <a:p>
            <a:pPr lvl="2"/>
            <a:r>
              <a:rPr lang="en-US"/>
              <a:t>Third Level</a:t>
            </a:r>
          </a:p>
          <a:p>
            <a:pPr lvl="3"/>
            <a:r>
              <a:rPr lang="en-US"/>
              <a:t>Fourth Level</a:t>
            </a:r>
          </a:p>
        </p:txBody>
      </p:sp>
      <p:sp>
        <p:nvSpPr>
          <p:cNvPr id="7" name="Text Placeholder 11"/>
          <p:cNvSpPr>
            <a:spLocks noGrp="1"/>
          </p:cNvSpPr>
          <p:nvPr>
            <p:ph idx="13" hasCustomPrompt="1"/>
          </p:nvPr>
        </p:nvSpPr>
        <p:spPr>
          <a:xfrm>
            <a:off x="8155954" y="1332334"/>
            <a:ext cx="3566160" cy="4967675"/>
          </a:xfrm>
          <a:prstGeom prst="rect">
            <a:avLst/>
          </a:prstGeom>
        </p:spPr>
        <p:txBody>
          <a:bodyPr vert="horz" lIns="91440" tIns="45720" rIns="91440" bIns="45720" rtlCol="0">
            <a:normAutofit/>
          </a:bodyPr>
          <a:lstStyle>
            <a:lvl1pPr>
              <a:defRPr sz="2400" baseline="0"/>
            </a:lvl1pPr>
            <a:lvl2pPr>
              <a:defRPr sz="2000"/>
            </a:lvl2pPr>
            <a:lvl3pPr>
              <a:defRPr sz="1800"/>
            </a:lvl3pPr>
            <a:lvl4pPr>
              <a:defRPr sz="1600"/>
            </a:lvl4pPr>
            <a:lvl5pPr>
              <a:defRPr sz="1600"/>
            </a:lvl5pPr>
          </a:lstStyle>
          <a:p>
            <a:pPr lvl="0"/>
            <a:r>
              <a:rPr lang="en-US"/>
              <a:t>First Level Bullet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375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Rectangle 2"/>
          <p:cNvSpPr/>
          <p:nvPr/>
        </p:nvSpPr>
        <p:spPr>
          <a:xfrm>
            <a:off x="0" y="6433738"/>
            <a:ext cx="12185004" cy="457200"/>
          </a:xfrm>
          <a:prstGeom prst="rect">
            <a:avLst/>
          </a:prstGeom>
          <a:solidFill>
            <a:schemeClr val="accent6"/>
          </a:solidFill>
          <a:effectLst>
            <a:innerShdw blurRad="63500" dist="635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
        <p:nvSpPr>
          <p:cNvPr id="2" name="Title Placeholder 1"/>
          <p:cNvSpPr>
            <a:spLocks noGrp="1"/>
          </p:cNvSpPr>
          <p:nvPr>
            <p:ph type="title"/>
          </p:nvPr>
        </p:nvSpPr>
        <p:spPr>
          <a:xfrm>
            <a:off x="420130" y="284205"/>
            <a:ext cx="11301984" cy="914400"/>
          </a:xfrm>
          <a:prstGeom prst="rect">
            <a:avLst/>
          </a:prstGeom>
        </p:spPr>
        <p:txBody>
          <a:bodyPr vert="horz" lIns="91440" tIns="45720" rIns="91440" bIns="45720" rtlCol="0" anchor="ctr">
            <a:normAutofit/>
          </a:bodyPr>
          <a:lstStyle/>
          <a:p>
            <a:r>
              <a:rPr lang="en-US"/>
              <a:t>Click to Add a Title</a:t>
            </a:r>
          </a:p>
        </p:txBody>
      </p:sp>
      <p:sp>
        <p:nvSpPr>
          <p:cNvPr id="5" name="Footer Placeholder 4"/>
          <p:cNvSpPr>
            <a:spLocks noGrp="1"/>
          </p:cNvSpPr>
          <p:nvPr>
            <p:ph type="ftr" sz="quarter" idx="3"/>
          </p:nvPr>
        </p:nvSpPr>
        <p:spPr>
          <a:xfrm>
            <a:off x="6979507" y="6478062"/>
            <a:ext cx="4536989" cy="365125"/>
          </a:xfrm>
          <a:prstGeom prst="rect">
            <a:avLst/>
          </a:prstGeom>
        </p:spPr>
        <p:txBody>
          <a:bodyPr vert="horz" lIns="91440" tIns="45720" rIns="91440" bIns="45720" rtlCol="0" anchor="ctr"/>
          <a:lstStyle>
            <a:lvl1pPr algn="r">
              <a:defRPr sz="1400">
                <a:solidFill>
                  <a:schemeClr val="accent1">
                    <a:lumMod val="40000"/>
                    <a:lumOff val="60000"/>
                  </a:schemeClr>
                </a:solidFill>
              </a:defRPr>
            </a:lvl1pPr>
          </a:lstStyle>
          <a:p>
            <a:r>
              <a:rPr lang="en-US"/>
              <a:t>Sophos Confidential</a:t>
            </a:r>
          </a:p>
        </p:txBody>
      </p:sp>
      <p:sp>
        <p:nvSpPr>
          <p:cNvPr id="6" name="Slide Number Placeholder 5"/>
          <p:cNvSpPr>
            <a:spLocks noGrp="1"/>
          </p:cNvSpPr>
          <p:nvPr>
            <p:ph type="sldNum" sz="quarter" idx="4"/>
          </p:nvPr>
        </p:nvSpPr>
        <p:spPr>
          <a:xfrm>
            <a:off x="11677135" y="6478062"/>
            <a:ext cx="507868" cy="365125"/>
          </a:xfrm>
          <a:prstGeom prst="rect">
            <a:avLst/>
          </a:prstGeom>
        </p:spPr>
        <p:txBody>
          <a:bodyPr vert="horz" lIns="91440" tIns="45720" rIns="91440" bIns="45720" rtlCol="0" anchor="ctr"/>
          <a:lstStyle>
            <a:lvl1pPr algn="l">
              <a:defRPr sz="1400">
                <a:solidFill>
                  <a:schemeClr val="accent1">
                    <a:lumMod val="40000"/>
                    <a:lumOff val="60000"/>
                  </a:schemeClr>
                </a:solidFill>
              </a:defRPr>
            </a:lvl1pPr>
          </a:lstStyle>
          <a:p>
            <a:fld id="{602BDA9C-0978-EE47-B544-15FE77EDF278}" type="slidenum">
              <a:rPr lang="en-US" smtClean="0"/>
              <a:pPr/>
              <a:t>‹nº›</a:t>
            </a:fld>
            <a:endParaRPr lang="en-US"/>
          </a:p>
        </p:txBody>
      </p:sp>
      <p:sp>
        <p:nvSpPr>
          <p:cNvPr id="12" name="Text Placeholder 11"/>
          <p:cNvSpPr>
            <a:spLocks noGrp="1"/>
          </p:cNvSpPr>
          <p:nvPr>
            <p:ph type="body" idx="1"/>
          </p:nvPr>
        </p:nvSpPr>
        <p:spPr>
          <a:xfrm>
            <a:off x="420130" y="1332335"/>
            <a:ext cx="11301984" cy="4967675"/>
          </a:xfrm>
          <a:prstGeom prst="rect">
            <a:avLst/>
          </a:prstGeom>
        </p:spPr>
        <p:txBody>
          <a:bodyPr vert="horz" lIns="91440" tIns="45720" rIns="91440" bIns="45720" rtlCol="0">
            <a:normAutofit/>
          </a:bodyPr>
          <a:lstStyle/>
          <a:p>
            <a:pPr lvl="0"/>
            <a:r>
              <a:rPr lang="en-US"/>
              <a:t>First Level Bullet</a:t>
            </a:r>
          </a:p>
          <a:p>
            <a:pPr lvl="1"/>
            <a:r>
              <a:rPr lang="en-US"/>
              <a:t>Second Level Bullet</a:t>
            </a:r>
          </a:p>
          <a:p>
            <a:pPr lvl="2"/>
            <a:r>
              <a:rPr lang="en-US"/>
              <a:t>Third level</a:t>
            </a:r>
          </a:p>
          <a:p>
            <a:pPr lvl="3"/>
            <a:r>
              <a:rPr lang="en-US"/>
              <a:t>Fourth level</a:t>
            </a:r>
          </a:p>
        </p:txBody>
      </p:sp>
    </p:spTree>
    <p:extLst>
      <p:ext uri="{BB962C8B-B14F-4D97-AF65-F5344CB8AC3E}">
        <p14:creationId xmlns:p14="http://schemas.microsoft.com/office/powerpoint/2010/main" val="1382450005"/>
      </p:ext>
    </p:extLst>
  </p:cSld>
  <p:clrMap bg1="lt1" tx1="dk1" bg2="lt2" tx2="dk2" accent1="accent1" accent2="accent2" accent3="accent3" accent4="accent4" accent5="accent5" accent6="accent6" hlink="hlink" folHlink="folHlink"/>
  <p:sldLayoutIdLst>
    <p:sldLayoutId id="2147483715" r:id="rId1"/>
    <p:sldLayoutId id="2147483696" r:id="rId2"/>
    <p:sldLayoutId id="2147483707" r:id="rId3"/>
    <p:sldLayoutId id="2147483697" r:id="rId4"/>
    <p:sldLayoutId id="2147483711" r:id="rId5"/>
    <p:sldLayoutId id="2147483708" r:id="rId6"/>
    <p:sldLayoutId id="2147483705" r:id="rId7"/>
    <p:sldLayoutId id="2147483712" r:id="rId8"/>
    <p:sldLayoutId id="2147483706" r:id="rId9"/>
    <p:sldLayoutId id="2147483713" r:id="rId10"/>
    <p:sldLayoutId id="2147483701" r:id="rId11"/>
    <p:sldLayoutId id="2147483710" r:id="rId12"/>
    <p:sldLayoutId id="2147483709" r:id="rId13"/>
    <p:sldLayoutId id="2147483716" r:id="rId14"/>
    <p:sldLayoutId id="2147483703" r:id="rId15"/>
    <p:sldLayoutId id="2147483717" r:id="rId16"/>
  </p:sldLayoutIdLst>
  <p:hf hdr="0" ftr="0" dt="0"/>
  <p:txStyles>
    <p:titleStyle>
      <a:lvl1pPr algn="l" defTabSz="914400" rtl="0" eaLnBrk="1" latinLnBrk="0" hangingPunct="1">
        <a:lnSpc>
          <a:spcPct val="90000"/>
        </a:lnSpc>
        <a:spcBef>
          <a:spcPct val="0"/>
        </a:spcBef>
        <a:buNone/>
        <a:defRPr sz="3800" b="1" kern="1200">
          <a:solidFill>
            <a:schemeClr val="accent1"/>
          </a:solidFill>
          <a:latin typeface="Calibri" charset="0"/>
          <a:ea typeface="Calibri" charset="0"/>
          <a:cs typeface="Calibri" charset="0"/>
        </a:defRPr>
      </a:lvl1pPr>
    </p:titleStyle>
    <p:bodyStyle>
      <a:lvl1pPr marL="228600" marR="0" indent="-228600" algn="l" defTabSz="914400" rtl="0" eaLnBrk="1" fontAlgn="auto" latinLnBrk="0" hangingPunct="1">
        <a:lnSpc>
          <a:spcPct val="90000"/>
        </a:lnSpc>
        <a:spcBef>
          <a:spcPts val="1000"/>
        </a:spcBef>
        <a:spcAft>
          <a:spcPts val="0"/>
        </a:spcAft>
        <a:buClr>
          <a:schemeClr val="accent1"/>
        </a:buClr>
        <a:buSzPct val="110000"/>
        <a:buFont typeface="Arial"/>
        <a:buChar char="•"/>
        <a:tabLst/>
        <a:defRPr sz="2800" kern="1200" baseline="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chemeClr val="accent1"/>
        </a:buClr>
        <a:buSzPct val="75000"/>
        <a:buFont typeface="Courier New" charset="0"/>
        <a:buChar char="o"/>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LucidaGrande" charset="0"/>
        <a:buChar char="-"/>
        <a:tabLst/>
        <a:defRPr sz="2000" kern="1200">
          <a:solidFill>
            <a:schemeClr val="tx1"/>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png"/><Relationship Id="rId3" Type="http://schemas.openxmlformats.org/officeDocument/2006/relationships/image" Target="../media/image52.png"/><Relationship Id="rId7" Type="http://schemas.openxmlformats.org/officeDocument/2006/relationships/image" Target="../media/image56.gif"/><Relationship Id="rId12" Type="http://schemas.openxmlformats.org/officeDocument/2006/relationships/image" Target="../media/image6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emf"/><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8.jpeg"/><Relationship Id="rId2" Type="http://schemas.openxmlformats.org/officeDocument/2006/relationships/image" Target="../media/image69.png"/><Relationship Id="rId1" Type="http://schemas.openxmlformats.org/officeDocument/2006/relationships/slideLayout" Target="../slideLayouts/slideLayout13.xml"/><Relationship Id="rId6" Type="http://schemas.openxmlformats.org/officeDocument/2006/relationships/image" Target="../media/image73.png"/><Relationship Id="rId11" Type="http://schemas.openxmlformats.org/officeDocument/2006/relationships/image" Target="../media/image77.jpeg"/><Relationship Id="rId5" Type="http://schemas.openxmlformats.org/officeDocument/2006/relationships/image" Target="../media/image72.png"/><Relationship Id="rId10" Type="http://schemas.openxmlformats.org/officeDocument/2006/relationships/image" Target="../media/image76.jpeg"/><Relationship Id="rId4" Type="http://schemas.openxmlformats.org/officeDocument/2006/relationships/image" Target="../media/image71.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9.png"/><Relationship Id="rId18" Type="http://schemas.openxmlformats.org/officeDocument/2006/relationships/image" Target="../media/image28.png"/><Relationship Id="rId3" Type="http://schemas.openxmlformats.org/officeDocument/2006/relationships/image" Target="../media/image15.jpeg"/><Relationship Id="rId7" Type="http://schemas.openxmlformats.org/officeDocument/2006/relationships/image" Target="../media/image19.png"/><Relationship Id="rId12" Type="http://schemas.microsoft.com/office/2007/relationships/hdphoto" Target="../media/hdphoto1.wdp"/><Relationship Id="rId17" Type="http://schemas.openxmlformats.org/officeDocument/2006/relationships/image" Target="../media/image27.png"/><Relationship Id="rId2" Type="http://schemas.openxmlformats.org/officeDocument/2006/relationships/notesSlide" Target="../notesSlides/notesSlide1.xml"/><Relationship Id="rId16" Type="http://schemas.openxmlformats.org/officeDocument/2006/relationships/image" Target="../media/image26.sv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5.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13.png"/><Relationship Id="rId7" Type="http://schemas.openxmlformats.org/officeDocument/2006/relationships/image" Target="../media/image11.png"/><Relationship Id="rId12" Type="http://schemas.openxmlformats.org/officeDocument/2006/relationships/image" Target="../media/image87.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9.png"/><Relationship Id="rId1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84.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
            <a:extLst>
              <a:ext uri="{FF2B5EF4-FFF2-40B4-BE49-F238E27FC236}">
                <a16:creationId xmlns:a16="http://schemas.microsoft.com/office/drawing/2014/main" id="{FA61CC78-BABC-68D2-7886-D0810EFB3FF9}"/>
              </a:ext>
            </a:extLst>
          </p:cNvPr>
          <p:cNvPicPr>
            <a:picLocks noChangeAspect="1"/>
          </p:cNvPicPr>
          <p:nvPr/>
        </p:nvPicPr>
        <p:blipFill>
          <a:blip r:embed="rId2"/>
          <a:stretch>
            <a:fillRect/>
          </a:stretch>
        </p:blipFill>
        <p:spPr>
          <a:xfrm>
            <a:off x="0" y="4788642"/>
            <a:ext cx="12192000" cy="2069357"/>
          </a:xfrm>
          <a:prstGeom prst="rect">
            <a:avLst/>
          </a:prstGeom>
          <a:ln>
            <a:solidFill>
              <a:schemeClr val="accent1"/>
            </a:solidFill>
          </a:ln>
        </p:spPr>
      </p:pic>
      <p:sp>
        <p:nvSpPr>
          <p:cNvPr id="6" name="Oval 109">
            <a:extLst>
              <a:ext uri="{FF2B5EF4-FFF2-40B4-BE49-F238E27FC236}">
                <a16:creationId xmlns:a16="http://schemas.microsoft.com/office/drawing/2014/main" id="{778B288B-8843-736A-3363-35DA97D26BFE}"/>
              </a:ext>
            </a:extLst>
          </p:cNvPr>
          <p:cNvSpPr>
            <a:spLocks noChangeAspect="1"/>
          </p:cNvSpPr>
          <p:nvPr/>
        </p:nvSpPr>
        <p:spPr>
          <a:xfrm>
            <a:off x="738814" y="1986708"/>
            <a:ext cx="128016" cy="12801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Oval 111">
            <a:extLst>
              <a:ext uri="{FF2B5EF4-FFF2-40B4-BE49-F238E27FC236}">
                <a16:creationId xmlns:a16="http://schemas.microsoft.com/office/drawing/2014/main" id="{C47D0CE0-703A-5E90-81C7-9FA3F7C1BB10}"/>
              </a:ext>
            </a:extLst>
          </p:cNvPr>
          <p:cNvSpPr>
            <a:spLocks noChangeAspect="1"/>
          </p:cNvSpPr>
          <p:nvPr/>
        </p:nvSpPr>
        <p:spPr>
          <a:xfrm>
            <a:off x="745600" y="2602382"/>
            <a:ext cx="128016" cy="12801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CaixaDeTexto 8">
            <a:extLst>
              <a:ext uri="{FF2B5EF4-FFF2-40B4-BE49-F238E27FC236}">
                <a16:creationId xmlns:a16="http://schemas.microsoft.com/office/drawing/2014/main" id="{BBDD1129-1BDF-5A85-1BC8-6E843683FADD}"/>
              </a:ext>
            </a:extLst>
          </p:cNvPr>
          <p:cNvSpPr txBox="1"/>
          <p:nvPr/>
        </p:nvSpPr>
        <p:spPr>
          <a:xfrm>
            <a:off x="4092167" y="315834"/>
            <a:ext cx="4590106" cy="646331"/>
          </a:xfrm>
          <a:prstGeom prst="rect">
            <a:avLst/>
          </a:prstGeom>
          <a:noFill/>
        </p:spPr>
        <p:txBody>
          <a:bodyPr wrap="square" rtlCol="0">
            <a:spAutoFit/>
          </a:bodyPr>
          <a:lstStyle/>
          <a:p>
            <a:pPr algn="ctr"/>
            <a:r>
              <a:rPr lang="pt-BR" sz="3600">
                <a:solidFill>
                  <a:schemeClr val="bg1"/>
                </a:solidFill>
              </a:rPr>
              <a:t>Café com Network </a:t>
            </a:r>
          </a:p>
        </p:txBody>
      </p:sp>
      <p:sp>
        <p:nvSpPr>
          <p:cNvPr id="10" name="CaixaDeTexto 9">
            <a:extLst>
              <a:ext uri="{FF2B5EF4-FFF2-40B4-BE49-F238E27FC236}">
                <a16:creationId xmlns:a16="http://schemas.microsoft.com/office/drawing/2014/main" id="{E3A5727C-63C0-E702-0ED0-098A53BB51D6}"/>
              </a:ext>
            </a:extLst>
          </p:cNvPr>
          <p:cNvSpPr txBox="1"/>
          <p:nvPr/>
        </p:nvSpPr>
        <p:spPr>
          <a:xfrm>
            <a:off x="859018" y="1910931"/>
            <a:ext cx="3980962" cy="2877711"/>
          </a:xfrm>
          <a:prstGeom prst="rect">
            <a:avLst/>
          </a:prstGeom>
          <a:noFill/>
        </p:spPr>
        <p:txBody>
          <a:bodyPr wrap="square" rtlCol="0">
            <a:spAutoFit/>
          </a:bodyPr>
          <a:lstStyle/>
          <a:p>
            <a:r>
              <a:rPr lang="pt-BR" sz="1400">
                <a:solidFill>
                  <a:schemeClr val="bg1"/>
                </a:solidFill>
              </a:rPr>
              <a:t>Boas Vindas e café – 09:00</a:t>
            </a:r>
          </a:p>
          <a:p>
            <a:r>
              <a:rPr lang="pt-BR" sz="1100">
                <a:solidFill>
                  <a:schemeClr val="bg1"/>
                </a:solidFill>
              </a:rPr>
              <a:t>Evento interativo</a:t>
            </a:r>
          </a:p>
          <a:p>
            <a:endParaRPr lang="pt-BR" sz="1400">
              <a:solidFill>
                <a:schemeClr val="bg1"/>
              </a:solidFill>
            </a:endParaRPr>
          </a:p>
          <a:p>
            <a:r>
              <a:rPr lang="pt-BR" sz="1400">
                <a:solidFill>
                  <a:schemeClr val="bg1"/>
                </a:solidFill>
              </a:rPr>
              <a:t>Servidor de Log – Graylog </a:t>
            </a:r>
            <a:br>
              <a:rPr lang="pt-BR" sz="1400">
                <a:solidFill>
                  <a:schemeClr val="bg1"/>
                </a:solidFill>
              </a:rPr>
            </a:br>
            <a:r>
              <a:rPr lang="pt-BR" sz="1100">
                <a:solidFill>
                  <a:schemeClr val="bg1"/>
                </a:solidFill>
              </a:rPr>
              <a:t>(Vinicius Meyer– Supry X)</a:t>
            </a:r>
          </a:p>
          <a:p>
            <a:endParaRPr lang="pt-BR" sz="1400">
              <a:solidFill>
                <a:schemeClr val="bg1"/>
              </a:solidFill>
            </a:endParaRPr>
          </a:p>
          <a:p>
            <a:r>
              <a:rPr lang="pt-BR" sz="1400">
                <a:solidFill>
                  <a:schemeClr val="bg1"/>
                </a:solidFill>
              </a:rPr>
              <a:t>XDR – Sophos e Wazuh – SIEM  e Mitre ATT&amp;CK</a:t>
            </a:r>
          </a:p>
          <a:p>
            <a:r>
              <a:rPr lang="pt-BR" sz="1100">
                <a:solidFill>
                  <a:schemeClr val="bg1"/>
                </a:solidFill>
              </a:rPr>
              <a:t>(Alex De Boni – Supry X)</a:t>
            </a:r>
          </a:p>
          <a:p>
            <a:endParaRPr lang="pt-BR" sz="1100">
              <a:solidFill>
                <a:schemeClr val="bg1"/>
              </a:solidFill>
            </a:endParaRPr>
          </a:p>
          <a:p>
            <a:r>
              <a:rPr lang="pt-BR" sz="1400">
                <a:solidFill>
                  <a:schemeClr val="bg1"/>
                </a:solidFill>
              </a:rPr>
              <a:t>Exploração de vulnerabilidades e desafios de manter o ambiente seguro contra novas ameaças</a:t>
            </a:r>
          </a:p>
          <a:p>
            <a:r>
              <a:rPr lang="pt-BR" sz="1100">
                <a:solidFill>
                  <a:schemeClr val="bg1"/>
                </a:solidFill>
              </a:rPr>
              <a:t>(Alex e Vinicius – Supry X)</a:t>
            </a:r>
          </a:p>
          <a:p>
            <a:endParaRPr lang="pt-BR" sz="1400">
              <a:solidFill>
                <a:schemeClr val="bg1"/>
              </a:solidFill>
            </a:endParaRPr>
          </a:p>
          <a:p>
            <a:r>
              <a:rPr lang="pt-BR" sz="1400">
                <a:solidFill>
                  <a:schemeClr val="bg1"/>
                </a:solidFill>
              </a:rPr>
              <a:t>Network entre participantes e sorteio de Vouchers</a:t>
            </a:r>
          </a:p>
        </p:txBody>
      </p:sp>
      <p:sp>
        <p:nvSpPr>
          <p:cNvPr id="12" name="Oval 111">
            <a:extLst>
              <a:ext uri="{FF2B5EF4-FFF2-40B4-BE49-F238E27FC236}">
                <a16:creationId xmlns:a16="http://schemas.microsoft.com/office/drawing/2014/main" id="{BDBD1BB2-2A95-E4B5-B368-BDAAA5677893}"/>
              </a:ext>
            </a:extLst>
          </p:cNvPr>
          <p:cNvSpPr>
            <a:spLocks noChangeAspect="1"/>
          </p:cNvSpPr>
          <p:nvPr/>
        </p:nvSpPr>
        <p:spPr>
          <a:xfrm>
            <a:off x="756920" y="3751599"/>
            <a:ext cx="128016" cy="12801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tângulo 12">
            <a:extLst>
              <a:ext uri="{FF2B5EF4-FFF2-40B4-BE49-F238E27FC236}">
                <a16:creationId xmlns:a16="http://schemas.microsoft.com/office/drawing/2014/main" id="{745F75DB-7235-74AE-B5F7-24701B38DB45}"/>
              </a:ext>
            </a:extLst>
          </p:cNvPr>
          <p:cNvSpPr/>
          <p:nvPr/>
        </p:nvSpPr>
        <p:spPr>
          <a:xfrm>
            <a:off x="4153596" y="970431"/>
            <a:ext cx="4467249" cy="646331"/>
          </a:xfrm>
          <a:prstGeom prst="rect">
            <a:avLst/>
          </a:prstGeom>
          <a:noFill/>
        </p:spPr>
        <p:txBody>
          <a:bodyPr wrap="none" lIns="91440" tIns="45720" rIns="91440" bIns="45720">
            <a:spAutoFit/>
          </a:bodyPr>
          <a:lstStyle/>
          <a:p>
            <a:pPr algn="ctr"/>
            <a:r>
              <a:rPr lang="pt-BR"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Desafios de manter o ambiente seguro contra</a:t>
            </a:r>
          </a:p>
          <a:p>
            <a:pPr algn="ctr"/>
            <a:r>
              <a:rPr lang="pt-BR"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ameaças desconhecidas</a:t>
            </a:r>
          </a:p>
        </p:txBody>
      </p:sp>
      <p:sp>
        <p:nvSpPr>
          <p:cNvPr id="14" name="Oval 111">
            <a:extLst>
              <a:ext uri="{FF2B5EF4-FFF2-40B4-BE49-F238E27FC236}">
                <a16:creationId xmlns:a16="http://schemas.microsoft.com/office/drawing/2014/main" id="{A82B439F-2EBC-955E-DD00-1A231853A771}"/>
              </a:ext>
            </a:extLst>
          </p:cNvPr>
          <p:cNvSpPr>
            <a:spLocks noChangeAspect="1"/>
          </p:cNvSpPr>
          <p:nvPr/>
        </p:nvSpPr>
        <p:spPr>
          <a:xfrm>
            <a:off x="756920" y="4530939"/>
            <a:ext cx="128016" cy="12801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tângulo 15">
            <a:extLst>
              <a:ext uri="{FF2B5EF4-FFF2-40B4-BE49-F238E27FC236}">
                <a16:creationId xmlns:a16="http://schemas.microsoft.com/office/drawing/2014/main" id="{3F66ED43-EEEC-70AC-43D4-A498A8ECF55F}"/>
              </a:ext>
            </a:extLst>
          </p:cNvPr>
          <p:cNvSpPr/>
          <p:nvPr/>
        </p:nvSpPr>
        <p:spPr>
          <a:xfrm>
            <a:off x="9627205" y="1870488"/>
            <a:ext cx="2707077" cy="1569660"/>
          </a:xfrm>
          <a:prstGeom prst="rect">
            <a:avLst/>
          </a:prstGeom>
          <a:noFill/>
        </p:spPr>
        <p:txBody>
          <a:bodyPr wrap="square" lIns="91440" tIns="45720" rIns="91440" bIns="45720">
            <a:spAutoFit/>
          </a:bodyPr>
          <a:lstStyle/>
          <a:p>
            <a:pPr algn="ctr"/>
            <a:r>
              <a:rPr lang="pt-BR" sz="1600" b="0" cap="none" spc="0">
                <a:ln w="0"/>
                <a:solidFill>
                  <a:schemeClr val="bg1"/>
                </a:solidFill>
                <a:effectLst>
                  <a:reflection blurRad="6350" stA="53000" endA="300" endPos="35500" dir="5400000" sy="-90000" algn="bl" rotWithShape="0"/>
                </a:effectLst>
              </a:rPr>
              <a:t>Data:</a:t>
            </a:r>
          </a:p>
          <a:p>
            <a:pPr algn="ctr"/>
            <a:r>
              <a:rPr lang="pt-BR" sz="1600">
                <a:ln w="0"/>
                <a:solidFill>
                  <a:schemeClr val="bg1"/>
                </a:solidFill>
                <a:effectLst>
                  <a:reflection blurRad="6350" stA="53000" endA="300" endPos="35500" dir="5400000" sy="-90000" algn="bl" rotWithShape="0"/>
                </a:effectLst>
              </a:rPr>
              <a:t>18/10/23</a:t>
            </a:r>
          </a:p>
          <a:p>
            <a:pPr algn="ctr"/>
            <a:r>
              <a:rPr lang="pt-BR" sz="1600" b="0" cap="none" spc="0">
                <a:ln w="0"/>
                <a:solidFill>
                  <a:schemeClr val="bg1"/>
                </a:solidFill>
                <a:effectLst>
                  <a:reflection blurRad="6350" stA="53000" endA="300" endPos="35500" dir="5400000" sy="-90000" algn="bl" rotWithShape="0"/>
                </a:effectLst>
              </a:rPr>
              <a:t>Início:</a:t>
            </a:r>
          </a:p>
          <a:p>
            <a:pPr algn="ctr"/>
            <a:r>
              <a:rPr lang="pt-BR" sz="1600">
                <a:ln w="0"/>
                <a:solidFill>
                  <a:schemeClr val="bg1"/>
                </a:solidFill>
                <a:effectLst>
                  <a:reflection blurRad="6350" stA="53000" endA="300" endPos="35500" dir="5400000" sy="-90000" algn="bl" rotWithShape="0"/>
                </a:effectLst>
              </a:rPr>
              <a:t>09:00</a:t>
            </a:r>
          </a:p>
          <a:p>
            <a:pPr algn="ctr"/>
            <a:r>
              <a:rPr lang="pt-BR" sz="1600" b="0" cap="none" spc="0">
                <a:ln w="0"/>
                <a:solidFill>
                  <a:schemeClr val="bg1"/>
                </a:solidFill>
                <a:effectLst>
                  <a:reflection blurRad="6350" stA="53000" endA="300" endPos="35500" dir="5400000" sy="-90000" algn="bl" rotWithShape="0"/>
                </a:effectLst>
              </a:rPr>
              <a:t>Local:</a:t>
            </a:r>
          </a:p>
          <a:p>
            <a:pPr algn="ctr"/>
            <a:r>
              <a:rPr lang="pt-BR" sz="1600">
                <a:ln w="0"/>
                <a:solidFill>
                  <a:schemeClr val="bg1"/>
                </a:solidFill>
                <a:effectLst>
                  <a:reflection blurRad="6350" stA="53000" endA="300" endPos="35500" dir="5400000" sy="-90000" algn="bl" rotWithShape="0"/>
                </a:effectLst>
              </a:rPr>
              <a:t>Supry X</a:t>
            </a:r>
            <a:endParaRPr lang="pt-BR" sz="1600" b="0" cap="none" spc="0">
              <a:ln w="0"/>
              <a:solidFill>
                <a:schemeClr val="bg1"/>
              </a:solidFill>
              <a:effectLst>
                <a:reflection blurRad="6350" stA="53000" endA="300" endPos="35500" dir="5400000" sy="-90000" algn="bl" rotWithShape="0"/>
              </a:effectLst>
            </a:endParaRPr>
          </a:p>
        </p:txBody>
      </p:sp>
      <p:pic>
        <p:nvPicPr>
          <p:cNvPr id="19" name="Imagem 18" descr="Uma imagem contendo desenho&#10;&#10;Descrição gerada automaticamente">
            <a:extLst>
              <a:ext uri="{FF2B5EF4-FFF2-40B4-BE49-F238E27FC236}">
                <a16:creationId xmlns:a16="http://schemas.microsoft.com/office/drawing/2014/main" id="{69017A27-7559-6C85-2FEF-C029461769F2}"/>
              </a:ext>
            </a:extLst>
          </p:cNvPr>
          <p:cNvPicPr>
            <a:picLocks noChangeAspect="1"/>
          </p:cNvPicPr>
          <p:nvPr/>
        </p:nvPicPr>
        <p:blipFill>
          <a:blip r:embed="rId3"/>
          <a:stretch>
            <a:fillRect/>
          </a:stretch>
        </p:blipFill>
        <p:spPr>
          <a:xfrm>
            <a:off x="10980744" y="6533955"/>
            <a:ext cx="1033974" cy="121082"/>
          </a:xfrm>
          <a:prstGeom prst="rect">
            <a:avLst/>
          </a:prstGeom>
        </p:spPr>
      </p:pic>
      <p:sp>
        <p:nvSpPr>
          <p:cNvPr id="3" name="Oval 111">
            <a:extLst>
              <a:ext uri="{FF2B5EF4-FFF2-40B4-BE49-F238E27FC236}">
                <a16:creationId xmlns:a16="http://schemas.microsoft.com/office/drawing/2014/main" id="{4D0C3B59-CDDE-EC57-77CA-F8DC6F6C26B3}"/>
              </a:ext>
            </a:extLst>
          </p:cNvPr>
          <p:cNvSpPr>
            <a:spLocks noChangeAspect="1"/>
          </p:cNvSpPr>
          <p:nvPr/>
        </p:nvSpPr>
        <p:spPr>
          <a:xfrm>
            <a:off x="745600" y="3229962"/>
            <a:ext cx="128016" cy="12801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Cyber Security Risk Management Solutions | Outpost24">
            <a:extLst>
              <a:ext uri="{FF2B5EF4-FFF2-40B4-BE49-F238E27FC236}">
                <a16:creationId xmlns:a16="http://schemas.microsoft.com/office/drawing/2014/main" id="{2B8A0A2E-9121-9574-639C-1BD6251C1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9355" y="4354077"/>
            <a:ext cx="1565363" cy="2932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Wazuh Rebranding Announcement | The Open Source Security Platform">
            <a:extLst>
              <a:ext uri="{FF2B5EF4-FFF2-40B4-BE49-F238E27FC236}">
                <a16:creationId xmlns:a16="http://schemas.microsoft.com/office/drawing/2014/main" id="{E9C67BCB-E748-2CDF-4535-5D763B4E1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0401" y="4277655"/>
            <a:ext cx="1333608" cy="4461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6" descr="Download Kaspersky Logo in SVG Vector or PNG File Format ...">
            <a:extLst>
              <a:ext uri="{FF2B5EF4-FFF2-40B4-BE49-F238E27FC236}">
                <a16:creationId xmlns:a16="http://schemas.microsoft.com/office/drawing/2014/main" id="{991E9E8C-9585-DF2E-1519-E0AFD43277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2022" y="3991547"/>
            <a:ext cx="1618172" cy="10787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873ED579-3875-7E7C-5C3D-C9D364E482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0583" y="4413024"/>
            <a:ext cx="1211439" cy="2138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73F7C77-0AF8-F1A3-C1AA-CA93A1E332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584" y="4362666"/>
            <a:ext cx="986606" cy="31460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5AEF0EE5-574E-8BA8-D86F-9536E9EC2DBD}"/>
              </a:ext>
            </a:extLst>
          </p:cNvPr>
          <p:cNvSpPr txBox="1"/>
          <p:nvPr/>
        </p:nvSpPr>
        <p:spPr>
          <a:xfrm>
            <a:off x="5094514" y="1778485"/>
            <a:ext cx="4402317" cy="2246769"/>
          </a:xfrm>
          <a:prstGeom prst="rect">
            <a:avLst/>
          </a:prstGeom>
          <a:noFill/>
        </p:spPr>
        <p:txBody>
          <a:bodyPr wrap="square" rtlCol="0">
            <a:spAutoFit/>
          </a:bodyPr>
          <a:lstStyle/>
          <a:p>
            <a:r>
              <a:rPr lang="pt-BR" sz="2800">
                <a:solidFill>
                  <a:schemeClr val="bg1"/>
                </a:solidFill>
              </a:rPr>
              <a:t>“A inovação não acontece quando as pessoas adotam novas ferramentas, e sim quando adotam novos conceitos.”</a:t>
            </a:r>
          </a:p>
        </p:txBody>
      </p:sp>
    </p:spTree>
    <p:extLst>
      <p:ext uri="{BB962C8B-B14F-4D97-AF65-F5344CB8AC3E}">
        <p14:creationId xmlns:p14="http://schemas.microsoft.com/office/powerpoint/2010/main" val="3932808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3" name="CaixaDeTexto 2">
            <a:extLst>
              <a:ext uri="{FF2B5EF4-FFF2-40B4-BE49-F238E27FC236}">
                <a16:creationId xmlns:a16="http://schemas.microsoft.com/office/drawing/2014/main" id="{BE8BE30A-F9D2-83F6-978E-4BD92D3C8CBC}"/>
              </a:ext>
            </a:extLst>
          </p:cNvPr>
          <p:cNvSpPr txBox="1"/>
          <p:nvPr/>
        </p:nvSpPr>
        <p:spPr>
          <a:xfrm>
            <a:off x="540326" y="952508"/>
            <a:ext cx="10626437" cy="4955203"/>
          </a:xfrm>
          <a:prstGeom prst="rect">
            <a:avLst/>
          </a:prstGeom>
          <a:noFill/>
        </p:spPr>
        <p:txBody>
          <a:bodyPr wrap="square">
            <a:spAutoFit/>
          </a:bodyPr>
          <a:lstStyle/>
          <a:p>
            <a:r>
              <a:rPr lang="pt-BR" sz="3600">
                <a:solidFill>
                  <a:schemeClr val="bg1"/>
                </a:solidFill>
              </a:rPr>
              <a:t>Para que são usados os arquivos de log?</a:t>
            </a:r>
          </a:p>
          <a:p>
            <a:endParaRPr lang="pt-BR" sz="2800">
              <a:solidFill>
                <a:schemeClr val="bg1"/>
              </a:solidFill>
            </a:endParaRPr>
          </a:p>
          <a:p>
            <a:pPr marL="457200" indent="-457200">
              <a:buFont typeface="Arial" panose="020B0604020202020204" pitchFamily="34" charset="0"/>
              <a:buChar char="•"/>
            </a:pPr>
            <a:r>
              <a:rPr lang="pt-BR" sz="2800">
                <a:solidFill>
                  <a:schemeClr val="bg1"/>
                </a:solidFill>
              </a:rPr>
              <a:t>Identificar e solucionar erros</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Melhorar as operações</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Aprimorar a eficiência</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Entender o comportamento dos usuários</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u="sng">
                <a:solidFill>
                  <a:schemeClr val="bg1"/>
                </a:solidFill>
              </a:rPr>
              <a:t>Fortalecer a segurança</a:t>
            </a:r>
          </a:p>
        </p:txBody>
      </p:sp>
      <p:pic>
        <p:nvPicPr>
          <p:cNvPr id="5" name="Imagem 4" descr="Placa azul com letras brancas&#10;&#10;Descrição gerada automaticamente">
            <a:extLst>
              <a:ext uri="{FF2B5EF4-FFF2-40B4-BE49-F238E27FC236}">
                <a16:creationId xmlns:a16="http://schemas.microsoft.com/office/drawing/2014/main" id="{5A1BFA3A-08E1-9772-6A70-F38293D57F5B}"/>
              </a:ext>
            </a:extLst>
          </p:cNvPr>
          <p:cNvPicPr>
            <a:picLocks noChangeAspect="1"/>
          </p:cNvPicPr>
          <p:nvPr/>
        </p:nvPicPr>
        <p:blipFill>
          <a:blip r:embed="rId3"/>
          <a:stretch>
            <a:fillRect/>
          </a:stretch>
        </p:blipFill>
        <p:spPr>
          <a:xfrm>
            <a:off x="8017164" y="1949255"/>
            <a:ext cx="2438400" cy="2438400"/>
          </a:xfrm>
          <a:prstGeom prst="rect">
            <a:avLst/>
          </a:prstGeom>
        </p:spPr>
      </p:pic>
    </p:spTree>
    <p:extLst>
      <p:ext uri="{BB962C8B-B14F-4D97-AF65-F5344CB8AC3E}">
        <p14:creationId xmlns:p14="http://schemas.microsoft.com/office/powerpoint/2010/main" val="1843964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pic>
        <p:nvPicPr>
          <p:cNvPr id="13" name="Imagem 12" descr="Logotipo&#10;&#10;Descrição gerada automaticamente">
            <a:extLst>
              <a:ext uri="{FF2B5EF4-FFF2-40B4-BE49-F238E27FC236}">
                <a16:creationId xmlns:a16="http://schemas.microsoft.com/office/drawing/2014/main" id="{46918EE2-CE47-43FC-ED2A-7698122ECC10}"/>
              </a:ext>
            </a:extLst>
          </p:cNvPr>
          <p:cNvPicPr>
            <a:picLocks noChangeAspect="1"/>
          </p:cNvPicPr>
          <p:nvPr/>
        </p:nvPicPr>
        <p:blipFill>
          <a:blip r:embed="rId3"/>
          <a:stretch>
            <a:fillRect/>
          </a:stretch>
        </p:blipFill>
        <p:spPr>
          <a:xfrm>
            <a:off x="2888673" y="1967346"/>
            <a:ext cx="6414654" cy="3207327"/>
          </a:xfrm>
          <a:prstGeom prst="rect">
            <a:avLst/>
          </a:prstGeom>
        </p:spPr>
      </p:pic>
    </p:spTree>
    <p:extLst>
      <p:ext uri="{BB962C8B-B14F-4D97-AF65-F5344CB8AC3E}">
        <p14:creationId xmlns:p14="http://schemas.microsoft.com/office/powerpoint/2010/main" val="3083066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3" name="CaixaDeTexto 2">
            <a:extLst>
              <a:ext uri="{FF2B5EF4-FFF2-40B4-BE49-F238E27FC236}">
                <a16:creationId xmlns:a16="http://schemas.microsoft.com/office/drawing/2014/main" id="{BE8BE30A-F9D2-83F6-978E-4BD92D3C8CBC}"/>
              </a:ext>
            </a:extLst>
          </p:cNvPr>
          <p:cNvSpPr txBox="1"/>
          <p:nvPr/>
        </p:nvSpPr>
        <p:spPr>
          <a:xfrm>
            <a:off x="327891" y="1358576"/>
            <a:ext cx="11388436" cy="4401205"/>
          </a:xfrm>
          <a:prstGeom prst="rect">
            <a:avLst/>
          </a:prstGeom>
          <a:noFill/>
        </p:spPr>
        <p:txBody>
          <a:bodyPr wrap="square">
            <a:spAutoFit/>
          </a:bodyPr>
          <a:lstStyle/>
          <a:p>
            <a:pPr marL="457200" indent="-457200">
              <a:buFont typeface="Arial" panose="020B0604020202020204" pitchFamily="34" charset="0"/>
              <a:buChar char="•"/>
            </a:pPr>
            <a:r>
              <a:rPr lang="pt-BR" sz="2800">
                <a:solidFill>
                  <a:schemeClr val="bg1"/>
                </a:solidFill>
              </a:rPr>
              <a:t>GRAYLOG é um LMS (</a:t>
            </a:r>
            <a:r>
              <a:rPr lang="pt-BR" sz="2800" i="1">
                <a:solidFill>
                  <a:schemeClr val="bg1"/>
                </a:solidFill>
              </a:rPr>
              <a:t>Log Management System - </a:t>
            </a:r>
            <a:r>
              <a:rPr lang="pt-BR" sz="2800">
                <a:solidFill>
                  <a:schemeClr val="bg1"/>
                </a:solidFill>
              </a:rPr>
              <a:t>sistema de gerenciamento de logs) centralizado que fornece um meio de agregar, organizar e dar sentido a todos esses dados.</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Foi construído para gerenciamento de logs desde o início</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Foi construído com serviços estratégicos que cuidam do </a:t>
            </a:r>
            <a:r>
              <a:rPr lang="pt-BR" sz="2800" u="sng">
                <a:solidFill>
                  <a:schemeClr val="bg1"/>
                </a:solidFill>
              </a:rPr>
              <a:t>processamento</a:t>
            </a:r>
            <a:r>
              <a:rPr lang="pt-BR" sz="2800">
                <a:solidFill>
                  <a:schemeClr val="bg1"/>
                </a:solidFill>
              </a:rPr>
              <a:t>, </a:t>
            </a:r>
            <a:r>
              <a:rPr lang="pt-BR" sz="2800" u="sng">
                <a:solidFill>
                  <a:schemeClr val="bg1"/>
                </a:solidFill>
              </a:rPr>
              <a:t>indexação</a:t>
            </a:r>
            <a:r>
              <a:rPr lang="pt-BR" sz="2800">
                <a:solidFill>
                  <a:schemeClr val="bg1"/>
                </a:solidFill>
              </a:rPr>
              <a:t> e </a:t>
            </a:r>
            <a:r>
              <a:rPr lang="pt-BR" sz="2800" u="sng">
                <a:solidFill>
                  <a:schemeClr val="bg1"/>
                </a:solidFill>
              </a:rPr>
              <a:t>acesso aos dados</a:t>
            </a:r>
            <a:r>
              <a:rPr lang="pt-BR" sz="2800">
                <a:solidFill>
                  <a:schemeClr val="bg1"/>
                </a:solidFill>
              </a:rPr>
              <a:t>.</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i="1">
                <a:solidFill>
                  <a:schemeClr val="bg1"/>
                </a:solidFill>
              </a:rPr>
              <a:t>Open Source</a:t>
            </a:r>
            <a:endParaRPr lang="pt-BR" sz="2800">
              <a:solidFill>
                <a:schemeClr val="bg1"/>
              </a:solidFill>
            </a:endParaRPr>
          </a:p>
        </p:txBody>
      </p:sp>
      <p:pic>
        <p:nvPicPr>
          <p:cNvPr id="4" name="Imagem 3" descr="Logotipo&#10;&#10;Descrição gerada automaticamente">
            <a:extLst>
              <a:ext uri="{FF2B5EF4-FFF2-40B4-BE49-F238E27FC236}">
                <a16:creationId xmlns:a16="http://schemas.microsoft.com/office/drawing/2014/main" id="{C644EEE1-B0A1-E594-C31D-1ABA3D94C65F}"/>
              </a:ext>
            </a:extLst>
          </p:cNvPr>
          <p:cNvPicPr>
            <a:picLocks noChangeAspect="1"/>
          </p:cNvPicPr>
          <p:nvPr/>
        </p:nvPicPr>
        <p:blipFill>
          <a:blip r:embed="rId3"/>
          <a:stretch>
            <a:fillRect/>
          </a:stretch>
        </p:blipFill>
        <p:spPr>
          <a:xfrm>
            <a:off x="10268528" y="6074233"/>
            <a:ext cx="2006600" cy="1003300"/>
          </a:xfrm>
          <a:prstGeom prst="rect">
            <a:avLst/>
          </a:prstGeom>
        </p:spPr>
      </p:pic>
    </p:spTree>
    <p:extLst>
      <p:ext uri="{BB962C8B-B14F-4D97-AF65-F5344CB8AC3E}">
        <p14:creationId xmlns:p14="http://schemas.microsoft.com/office/powerpoint/2010/main" val="2728461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3" name="CaixaDeTexto 2">
            <a:extLst>
              <a:ext uri="{FF2B5EF4-FFF2-40B4-BE49-F238E27FC236}">
                <a16:creationId xmlns:a16="http://schemas.microsoft.com/office/drawing/2014/main" id="{BE8BE30A-F9D2-83F6-978E-4BD92D3C8CBC}"/>
              </a:ext>
            </a:extLst>
          </p:cNvPr>
          <p:cNvSpPr txBox="1"/>
          <p:nvPr/>
        </p:nvSpPr>
        <p:spPr>
          <a:xfrm>
            <a:off x="249679" y="459657"/>
            <a:ext cx="11388436" cy="523220"/>
          </a:xfrm>
          <a:prstGeom prst="rect">
            <a:avLst/>
          </a:prstGeom>
          <a:noFill/>
        </p:spPr>
        <p:txBody>
          <a:bodyPr wrap="square">
            <a:spAutoFit/>
          </a:bodyPr>
          <a:lstStyle/>
          <a:p>
            <a:r>
              <a:rPr lang="pt-BR" sz="2800">
                <a:solidFill>
                  <a:schemeClr val="bg1"/>
                </a:solidFill>
              </a:rPr>
              <a:t>Arquitetura</a:t>
            </a:r>
          </a:p>
        </p:txBody>
      </p:sp>
      <p:pic>
        <p:nvPicPr>
          <p:cNvPr id="4" name="Imagem 3" descr="Logotipo&#10;&#10;Descrição gerada automaticamente">
            <a:extLst>
              <a:ext uri="{FF2B5EF4-FFF2-40B4-BE49-F238E27FC236}">
                <a16:creationId xmlns:a16="http://schemas.microsoft.com/office/drawing/2014/main" id="{C644EEE1-B0A1-E594-C31D-1ABA3D94C65F}"/>
              </a:ext>
            </a:extLst>
          </p:cNvPr>
          <p:cNvPicPr>
            <a:picLocks noChangeAspect="1"/>
          </p:cNvPicPr>
          <p:nvPr/>
        </p:nvPicPr>
        <p:blipFill>
          <a:blip r:embed="rId3"/>
          <a:stretch>
            <a:fillRect/>
          </a:stretch>
        </p:blipFill>
        <p:spPr>
          <a:xfrm>
            <a:off x="10268528" y="6074233"/>
            <a:ext cx="2006600" cy="1003300"/>
          </a:xfrm>
          <a:prstGeom prst="rect">
            <a:avLst/>
          </a:prstGeom>
        </p:spPr>
      </p:pic>
      <p:pic>
        <p:nvPicPr>
          <p:cNvPr id="2050" name="Picture 2">
            <a:extLst>
              <a:ext uri="{FF2B5EF4-FFF2-40B4-BE49-F238E27FC236}">
                <a16:creationId xmlns:a16="http://schemas.microsoft.com/office/drawing/2014/main" id="{1346591A-F98D-6F6C-9A12-58E51D3BA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194" y="1030138"/>
            <a:ext cx="5055611" cy="5044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08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pic>
        <p:nvPicPr>
          <p:cNvPr id="4" name="Imagem 3" descr="Logotipo&#10;&#10;Descrição gerada automaticamente">
            <a:extLst>
              <a:ext uri="{FF2B5EF4-FFF2-40B4-BE49-F238E27FC236}">
                <a16:creationId xmlns:a16="http://schemas.microsoft.com/office/drawing/2014/main" id="{C644EEE1-B0A1-E594-C31D-1ABA3D94C65F}"/>
              </a:ext>
            </a:extLst>
          </p:cNvPr>
          <p:cNvPicPr>
            <a:picLocks noChangeAspect="1"/>
          </p:cNvPicPr>
          <p:nvPr/>
        </p:nvPicPr>
        <p:blipFill>
          <a:blip r:embed="rId3"/>
          <a:stretch>
            <a:fillRect/>
          </a:stretch>
        </p:blipFill>
        <p:spPr>
          <a:xfrm>
            <a:off x="10268528" y="6074233"/>
            <a:ext cx="2006600" cy="1003300"/>
          </a:xfrm>
          <a:prstGeom prst="rect">
            <a:avLst/>
          </a:prstGeom>
        </p:spPr>
      </p:pic>
      <p:pic>
        <p:nvPicPr>
          <p:cNvPr id="9218" name="Picture 2">
            <a:extLst>
              <a:ext uri="{FF2B5EF4-FFF2-40B4-BE49-F238E27FC236}">
                <a16:creationId xmlns:a16="http://schemas.microsoft.com/office/drawing/2014/main" id="{A4CEAEC5-EA06-BCF6-1A79-02C29A923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0"/>
            <a:ext cx="10134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230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pic>
        <p:nvPicPr>
          <p:cNvPr id="4" name="Imagem 3" descr="Logotipo&#10;&#10;Descrição gerada automaticamente">
            <a:extLst>
              <a:ext uri="{FF2B5EF4-FFF2-40B4-BE49-F238E27FC236}">
                <a16:creationId xmlns:a16="http://schemas.microsoft.com/office/drawing/2014/main" id="{C644EEE1-B0A1-E594-C31D-1ABA3D94C65F}"/>
              </a:ext>
            </a:extLst>
          </p:cNvPr>
          <p:cNvPicPr>
            <a:picLocks noChangeAspect="1"/>
          </p:cNvPicPr>
          <p:nvPr/>
        </p:nvPicPr>
        <p:blipFill>
          <a:blip r:embed="rId3"/>
          <a:stretch>
            <a:fillRect/>
          </a:stretch>
        </p:blipFill>
        <p:spPr>
          <a:xfrm>
            <a:off x="10268528" y="6074233"/>
            <a:ext cx="2006600" cy="1003300"/>
          </a:xfrm>
          <a:prstGeom prst="rect">
            <a:avLst/>
          </a:prstGeom>
        </p:spPr>
      </p:pic>
      <p:pic>
        <p:nvPicPr>
          <p:cNvPr id="10242" name="Picture 2" descr="Graylog Dashboard Screen">
            <a:extLst>
              <a:ext uri="{FF2B5EF4-FFF2-40B4-BE49-F238E27FC236}">
                <a16:creationId xmlns:a16="http://schemas.microsoft.com/office/drawing/2014/main" id="{9192A6F4-EF8E-A307-B911-8E8767028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1023938"/>
            <a:ext cx="8096250"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600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pic>
        <p:nvPicPr>
          <p:cNvPr id="12" name="Picture 14" descr="Wazuh Rebranding Announcement | The Open Source Security Platform">
            <a:extLst>
              <a:ext uri="{FF2B5EF4-FFF2-40B4-BE49-F238E27FC236}">
                <a16:creationId xmlns:a16="http://schemas.microsoft.com/office/drawing/2014/main" id="{F7A03CDC-2FB7-7D50-5DCD-62C36EEE7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50" y="203616"/>
            <a:ext cx="3153043" cy="1054816"/>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a:extLst>
              <a:ext uri="{FF2B5EF4-FFF2-40B4-BE49-F238E27FC236}">
                <a16:creationId xmlns:a16="http://schemas.microsoft.com/office/drawing/2014/main" id="{47CC026D-6C37-0D78-9EFD-EB13C6239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084" y="5304631"/>
            <a:ext cx="1416113" cy="953153"/>
          </a:xfrm>
          <a:prstGeom prst="rect">
            <a:avLst/>
          </a:prstGeom>
          <a:noFill/>
          <a:extLst>
            <a:ext uri="{909E8E84-426E-40DD-AFC4-6F175D3DCCD1}">
              <a14:hiddenFill xmlns:a14="http://schemas.microsoft.com/office/drawing/2010/main">
                <a:solidFill>
                  <a:srgbClr val="FFFFFF"/>
                </a:solidFill>
              </a14:hiddenFill>
            </a:ext>
          </a:extLst>
        </p:spPr>
      </p:pic>
      <p:sp>
        <p:nvSpPr>
          <p:cNvPr id="23" name="CaixaDeTexto 22">
            <a:extLst>
              <a:ext uri="{FF2B5EF4-FFF2-40B4-BE49-F238E27FC236}">
                <a16:creationId xmlns:a16="http://schemas.microsoft.com/office/drawing/2014/main" id="{3C27C546-4E6A-4987-107B-E6CC37075E25}"/>
              </a:ext>
            </a:extLst>
          </p:cNvPr>
          <p:cNvSpPr txBox="1"/>
          <p:nvPr/>
        </p:nvSpPr>
        <p:spPr>
          <a:xfrm>
            <a:off x="5032181" y="5304631"/>
            <a:ext cx="5883469" cy="954107"/>
          </a:xfrm>
          <a:prstGeom prst="rect">
            <a:avLst/>
          </a:prstGeom>
          <a:noFill/>
        </p:spPr>
        <p:txBody>
          <a:bodyPr wrap="square">
            <a:spAutoFit/>
          </a:bodyPr>
          <a:lstStyle/>
          <a:p>
            <a:r>
              <a:rPr lang="pt-BR" sz="2800">
                <a:solidFill>
                  <a:schemeClr val="bg1"/>
                </a:solidFill>
              </a:rPr>
              <a:t>Compliance e </a:t>
            </a:r>
            <a:r>
              <a:rPr lang="pt-BR" sz="2800" err="1">
                <a:solidFill>
                  <a:schemeClr val="bg1"/>
                </a:solidFill>
              </a:rPr>
              <a:t>Reporting</a:t>
            </a:r>
            <a:endParaRPr lang="pt-BR" sz="2800">
              <a:solidFill>
                <a:schemeClr val="bg1"/>
              </a:solidFill>
            </a:endParaRPr>
          </a:p>
          <a:p>
            <a:r>
              <a:rPr lang="pt-BR" sz="2800" b="0" i="0">
                <a:solidFill>
                  <a:srgbClr val="212529"/>
                </a:solidFill>
                <a:effectLst/>
                <a:latin typeface="Manrope"/>
              </a:rPr>
              <a:t> </a:t>
            </a:r>
            <a:r>
              <a:rPr lang="pt-BR" sz="2800" b="0" i="0">
                <a:solidFill>
                  <a:schemeClr val="bg1"/>
                </a:solidFill>
                <a:effectLst/>
                <a:latin typeface="Manrope"/>
              </a:rPr>
              <a:t>PCI-DSS, HIPAA, GDPR</a:t>
            </a:r>
            <a:endParaRPr lang="pt-BR" sz="2800">
              <a:solidFill>
                <a:schemeClr val="bg1"/>
              </a:solidFill>
            </a:endParaRPr>
          </a:p>
        </p:txBody>
      </p:sp>
      <p:sp>
        <p:nvSpPr>
          <p:cNvPr id="3" name="Espaço Reservado para Conteúdo 2">
            <a:extLst>
              <a:ext uri="{FF2B5EF4-FFF2-40B4-BE49-F238E27FC236}">
                <a16:creationId xmlns:a16="http://schemas.microsoft.com/office/drawing/2014/main" id="{D000F125-359B-49FE-C8C0-673157FAFB33}"/>
              </a:ext>
            </a:extLst>
          </p:cNvPr>
          <p:cNvSpPr txBox="1">
            <a:spLocks/>
          </p:cNvSpPr>
          <p:nvPr/>
        </p:nvSpPr>
        <p:spPr>
          <a:xfrm>
            <a:off x="7589005" y="1189294"/>
            <a:ext cx="4003796" cy="3831742"/>
          </a:xfrm>
          <a:prstGeom prst="rect">
            <a:avLst/>
          </a:prstGeom>
        </p:spPr>
        <p:txBody>
          <a:bodyPr vert="horz" lIns="91440" tIns="45720" rIns="91440" bIns="45720" rtlCol="0" anchor="ctr">
            <a:noAutofit/>
          </a:bodyPr>
          <a:lstStyle>
            <a:lvl1pPr marL="172125" indent="-17212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1013" kern="1200">
                <a:solidFill>
                  <a:schemeClr val="tx2"/>
                </a:solidFill>
                <a:latin typeface="+mn-lt"/>
                <a:ea typeface="+mn-ea"/>
                <a:cs typeface="+mn-cs"/>
              </a:defRPr>
            </a:lvl1pPr>
            <a:lvl2pPr marL="354375" indent="-17212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2pPr>
            <a:lvl3pPr marL="506250" indent="-15187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788" kern="1200">
                <a:solidFill>
                  <a:schemeClr val="tx2"/>
                </a:solidFill>
                <a:latin typeface="+mn-lt"/>
                <a:ea typeface="+mn-ea"/>
                <a:cs typeface="+mn-cs"/>
              </a:defRPr>
            </a:lvl3pPr>
            <a:lvl4pPr marL="698625" indent="-13162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4pPr>
            <a:lvl5pPr marL="901125" indent="-13162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5pPr>
            <a:lvl6pPr marL="106875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6pPr>
            <a:lvl7pPr marL="123750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7pPr>
            <a:lvl8pPr marL="140625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8pPr>
            <a:lvl9pPr marL="157500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9pPr>
          </a:lstStyle>
          <a:p>
            <a:r>
              <a:rPr lang="pt-BR" sz="2800">
                <a:solidFill>
                  <a:schemeClr val="bg1"/>
                </a:solidFill>
              </a:rPr>
              <a:t>Inteligência de ameaças</a:t>
            </a:r>
          </a:p>
          <a:p>
            <a:r>
              <a:rPr lang="pt-BR" sz="2800">
                <a:solidFill>
                  <a:schemeClr val="bg1"/>
                </a:solidFill>
              </a:rPr>
              <a:t>Detecção e análise</a:t>
            </a:r>
          </a:p>
          <a:p>
            <a:r>
              <a:rPr lang="pt-BR" sz="2800">
                <a:solidFill>
                  <a:schemeClr val="bg1"/>
                </a:solidFill>
              </a:rPr>
              <a:t>Emulação do adversário e </a:t>
            </a:r>
            <a:r>
              <a:rPr lang="pt-BR" sz="2800" err="1">
                <a:solidFill>
                  <a:schemeClr val="bg1"/>
                </a:solidFill>
              </a:rPr>
              <a:t>Red</a:t>
            </a:r>
            <a:r>
              <a:rPr lang="pt-BR" sz="2800">
                <a:solidFill>
                  <a:schemeClr val="bg1"/>
                </a:solidFill>
              </a:rPr>
              <a:t> </a:t>
            </a:r>
            <a:r>
              <a:rPr lang="pt-BR" sz="2800" err="1">
                <a:solidFill>
                  <a:schemeClr val="bg1"/>
                </a:solidFill>
              </a:rPr>
              <a:t>Teaming</a:t>
            </a:r>
            <a:endParaRPr lang="pt-BR" sz="2800">
              <a:solidFill>
                <a:schemeClr val="bg1"/>
              </a:solidFill>
            </a:endParaRPr>
          </a:p>
          <a:p>
            <a:r>
              <a:rPr lang="pt-BR" sz="2800">
                <a:solidFill>
                  <a:schemeClr val="bg1"/>
                </a:solidFill>
              </a:rPr>
              <a:t>Avaliações e engenharia</a:t>
            </a:r>
          </a:p>
        </p:txBody>
      </p:sp>
      <p:sp>
        <p:nvSpPr>
          <p:cNvPr id="4" name="Espaço Reservado para Conteúdo 3">
            <a:extLst>
              <a:ext uri="{FF2B5EF4-FFF2-40B4-BE49-F238E27FC236}">
                <a16:creationId xmlns:a16="http://schemas.microsoft.com/office/drawing/2014/main" id="{6497B2E0-6032-17DD-2E7D-1420BBFD4C13}"/>
              </a:ext>
            </a:extLst>
          </p:cNvPr>
          <p:cNvSpPr txBox="1">
            <a:spLocks/>
          </p:cNvSpPr>
          <p:nvPr/>
        </p:nvSpPr>
        <p:spPr>
          <a:xfrm>
            <a:off x="440433" y="1647325"/>
            <a:ext cx="4244780" cy="3105121"/>
          </a:xfrm>
          <a:prstGeom prst="rect">
            <a:avLst/>
          </a:prstGeom>
        </p:spPr>
        <p:txBody>
          <a:bodyPr vert="horz" lIns="91440" tIns="45720" rIns="91440" bIns="45720" rtlCol="0" anchor="ctr">
            <a:noAutofit/>
          </a:bodyPr>
          <a:lstStyle>
            <a:lvl1pPr marL="172125" indent="-17212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1013" kern="1200">
                <a:solidFill>
                  <a:schemeClr val="tx2"/>
                </a:solidFill>
                <a:latin typeface="+mn-lt"/>
                <a:ea typeface="+mn-ea"/>
                <a:cs typeface="+mn-cs"/>
              </a:defRPr>
            </a:lvl1pPr>
            <a:lvl2pPr marL="354375" indent="-17212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2pPr>
            <a:lvl3pPr marL="506250" indent="-15187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788" kern="1200">
                <a:solidFill>
                  <a:schemeClr val="tx2"/>
                </a:solidFill>
                <a:latin typeface="+mn-lt"/>
                <a:ea typeface="+mn-ea"/>
                <a:cs typeface="+mn-cs"/>
              </a:defRPr>
            </a:lvl3pPr>
            <a:lvl4pPr marL="698625" indent="-13162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4pPr>
            <a:lvl5pPr marL="901125" indent="-131625"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5pPr>
            <a:lvl6pPr marL="106875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6pPr>
            <a:lvl7pPr marL="123750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7pPr>
            <a:lvl8pPr marL="140625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8pPr>
            <a:lvl9pPr marL="157500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9pPr>
          </a:lstStyle>
          <a:p>
            <a:pPr marL="0" indent="0">
              <a:buFont typeface="Wingdings 2" panose="05020102010507070707" pitchFamily="18" charset="2"/>
              <a:buNone/>
            </a:pPr>
            <a:r>
              <a:rPr lang="pt-BR" sz="2800">
                <a:solidFill>
                  <a:schemeClr val="bg1"/>
                </a:solidFill>
              </a:rPr>
              <a:t>Desenvolvido como um manual de estratégias que os hackers podem usar para atacar sistemas. </a:t>
            </a:r>
          </a:p>
          <a:p>
            <a:pPr marL="0" indent="0">
              <a:buFont typeface="Wingdings 2" panose="05020102010507070707" pitchFamily="18" charset="2"/>
              <a:buNone/>
            </a:pPr>
            <a:r>
              <a:rPr lang="pt-BR" sz="2800">
                <a:solidFill>
                  <a:schemeClr val="bg1"/>
                </a:solidFill>
              </a:rPr>
              <a:t>O Mitre ATT&amp;CK ajuda as empresas a entenderem essas estratégias para que possam se proteger melhor.</a:t>
            </a:r>
          </a:p>
        </p:txBody>
      </p:sp>
      <p:pic>
        <p:nvPicPr>
          <p:cNvPr id="6" name="Gráfico 5" descr="Laptop com preenchimento sólido">
            <a:extLst>
              <a:ext uri="{FF2B5EF4-FFF2-40B4-BE49-F238E27FC236}">
                <a16:creationId xmlns:a16="http://schemas.microsoft.com/office/drawing/2014/main" id="{46910D28-E583-3C43-ED81-5FCCDE4496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501" y="1647325"/>
            <a:ext cx="2108787" cy="2108787"/>
          </a:xfrm>
          <a:prstGeom prst="rect">
            <a:avLst/>
          </a:prstGeom>
        </p:spPr>
      </p:pic>
      <p:pic>
        <p:nvPicPr>
          <p:cNvPr id="7" name="Gráfico 15" descr="Head with Gears">
            <a:extLst>
              <a:ext uri="{FF2B5EF4-FFF2-40B4-BE49-F238E27FC236}">
                <a16:creationId xmlns:a16="http://schemas.microsoft.com/office/drawing/2014/main" id="{87B4C3FF-4490-B166-89DC-B24BCD75BB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9370" y="2137824"/>
            <a:ext cx="1004766" cy="1004766"/>
          </a:xfrm>
          <a:prstGeom prst="rect">
            <a:avLst/>
          </a:prstGeom>
        </p:spPr>
      </p:pic>
    </p:spTree>
    <p:extLst>
      <p:ext uri="{BB962C8B-B14F-4D97-AF65-F5344CB8AC3E}">
        <p14:creationId xmlns:p14="http://schemas.microsoft.com/office/powerpoint/2010/main" val="2937059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10" name="CaixaDeTexto 9">
            <a:extLst>
              <a:ext uri="{FF2B5EF4-FFF2-40B4-BE49-F238E27FC236}">
                <a16:creationId xmlns:a16="http://schemas.microsoft.com/office/drawing/2014/main" id="{0BD55BB2-598D-0AF6-296E-9DA45BF73360}"/>
              </a:ext>
            </a:extLst>
          </p:cNvPr>
          <p:cNvSpPr txBox="1"/>
          <p:nvPr/>
        </p:nvSpPr>
        <p:spPr>
          <a:xfrm>
            <a:off x="5991282" y="419370"/>
            <a:ext cx="5670454" cy="3385542"/>
          </a:xfrm>
          <a:prstGeom prst="rect">
            <a:avLst/>
          </a:prstGeom>
          <a:noFill/>
        </p:spPr>
        <p:txBody>
          <a:bodyPr wrap="square" rtlCol="0">
            <a:spAutoFit/>
          </a:bodyPr>
          <a:lstStyle/>
          <a:p>
            <a:r>
              <a:rPr lang="pt-BR" sz="2800">
                <a:solidFill>
                  <a:srgbClr val="FFFFFF"/>
                </a:solidFill>
                <a:latin typeface="SegoeUIVariable"/>
              </a:rPr>
              <a:t>XDR (</a:t>
            </a:r>
            <a:r>
              <a:rPr lang="pt-BR" sz="2800" err="1">
                <a:solidFill>
                  <a:srgbClr val="FFFFFF"/>
                </a:solidFill>
                <a:latin typeface="SegoeUIVariable"/>
              </a:rPr>
              <a:t>Extended</a:t>
            </a:r>
            <a:r>
              <a:rPr lang="pt-BR" sz="2800">
                <a:solidFill>
                  <a:srgbClr val="FFFFFF"/>
                </a:solidFill>
                <a:latin typeface="SegoeUIVariable"/>
              </a:rPr>
              <a:t> </a:t>
            </a:r>
            <a:r>
              <a:rPr lang="pt-BR" sz="2800" err="1">
                <a:solidFill>
                  <a:srgbClr val="FFFFFF"/>
                </a:solidFill>
                <a:latin typeface="SegoeUIVariable"/>
              </a:rPr>
              <a:t>Detection</a:t>
            </a:r>
            <a:r>
              <a:rPr lang="pt-BR" sz="2800">
                <a:solidFill>
                  <a:srgbClr val="FFFFFF"/>
                </a:solidFill>
                <a:latin typeface="SegoeUIVariable"/>
              </a:rPr>
              <a:t> and Response) é uma arquitetura aberta de cibersegurança que integra ferramentas de segurança e unifica as operações de segurança em todas as camadas de segurança</a:t>
            </a:r>
            <a:r>
              <a:rPr lang="pt-BR" sz="2800" b="0" i="0">
                <a:solidFill>
                  <a:srgbClr val="FFFFFF"/>
                </a:solidFill>
                <a:effectLst/>
                <a:latin typeface="SegoeUIVariable"/>
              </a:rPr>
              <a:t>.</a:t>
            </a:r>
          </a:p>
          <a:p>
            <a:endParaRPr lang="pt-BR"/>
          </a:p>
        </p:txBody>
      </p:sp>
      <p:pic>
        <p:nvPicPr>
          <p:cNvPr id="12" name="Picture 14" descr="Wazuh Rebranding Announcement | The Open Source Security Platform">
            <a:extLst>
              <a:ext uri="{FF2B5EF4-FFF2-40B4-BE49-F238E27FC236}">
                <a16:creationId xmlns:a16="http://schemas.microsoft.com/office/drawing/2014/main" id="{F7A03CDC-2FB7-7D50-5DCD-62C36EEE7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50" y="203616"/>
            <a:ext cx="3153043" cy="10548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D24C97B-FF23-BDC7-3123-709C1A54E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0220" y="552971"/>
            <a:ext cx="1344178" cy="904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69F292D-605E-6CA3-2F7F-50BACD0DC2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937" y="1265135"/>
            <a:ext cx="1504569" cy="101269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4A445AD-D5B4-D86E-ED9A-6F121D95DC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485" y="3725455"/>
            <a:ext cx="1375515" cy="925827"/>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9F573DCC-42A5-7DC9-999D-C64DCC6EBEA2}"/>
              </a:ext>
            </a:extLst>
          </p:cNvPr>
          <p:cNvSpPr txBox="1"/>
          <p:nvPr/>
        </p:nvSpPr>
        <p:spPr>
          <a:xfrm>
            <a:off x="136414" y="2402445"/>
            <a:ext cx="4800921" cy="3970318"/>
          </a:xfrm>
          <a:prstGeom prst="rect">
            <a:avLst/>
          </a:prstGeom>
          <a:noFill/>
        </p:spPr>
        <p:txBody>
          <a:bodyPr wrap="square">
            <a:spAutoFit/>
          </a:bodyPr>
          <a:lstStyle/>
          <a:p>
            <a:r>
              <a:rPr lang="pt-BR" sz="2800">
                <a:solidFill>
                  <a:schemeClr val="bg1"/>
                </a:solidFill>
              </a:rPr>
              <a:t>O </a:t>
            </a:r>
            <a:r>
              <a:rPr lang="pt-BR" sz="2800" err="1">
                <a:solidFill>
                  <a:schemeClr val="bg1"/>
                </a:solidFill>
              </a:rPr>
              <a:t>Wazuh</a:t>
            </a:r>
            <a:r>
              <a:rPr lang="pt-BR" sz="2800">
                <a:solidFill>
                  <a:schemeClr val="bg1"/>
                </a:solidFill>
              </a:rPr>
              <a:t> responde automaticamente às ameaças para mitigar o impacto potencial na sua infraestrutura. Você pode usar as ações de resposta integradas ou criar ações personalizadas de acordo com seu plano de resposta a incidentes. (Active Response)</a:t>
            </a:r>
          </a:p>
        </p:txBody>
      </p:sp>
      <p:sp>
        <p:nvSpPr>
          <p:cNvPr id="22" name="CaixaDeTexto 21">
            <a:extLst>
              <a:ext uri="{FF2B5EF4-FFF2-40B4-BE49-F238E27FC236}">
                <a16:creationId xmlns:a16="http://schemas.microsoft.com/office/drawing/2014/main" id="{737AF2EB-176C-83B9-2B61-1647FAB187D1}"/>
              </a:ext>
            </a:extLst>
          </p:cNvPr>
          <p:cNvSpPr txBox="1"/>
          <p:nvPr/>
        </p:nvSpPr>
        <p:spPr>
          <a:xfrm>
            <a:off x="5924398" y="3545841"/>
            <a:ext cx="6097508" cy="3108543"/>
          </a:xfrm>
          <a:prstGeom prst="rect">
            <a:avLst/>
          </a:prstGeom>
          <a:noFill/>
        </p:spPr>
        <p:txBody>
          <a:bodyPr wrap="square">
            <a:spAutoFit/>
          </a:bodyPr>
          <a:lstStyle/>
          <a:p>
            <a:r>
              <a:rPr lang="pt-BR" sz="2800" err="1">
                <a:solidFill>
                  <a:schemeClr val="bg1"/>
                </a:solidFill>
              </a:rPr>
              <a:t>Wazuh</a:t>
            </a:r>
            <a:r>
              <a:rPr lang="pt-BR" sz="2800">
                <a:solidFill>
                  <a:schemeClr val="bg1"/>
                </a:solidFill>
              </a:rPr>
              <a:t> possui integração com serviços em nuvem para coletar e analisar telemetria.</a:t>
            </a:r>
          </a:p>
          <a:p>
            <a:r>
              <a:rPr lang="pt-BR" sz="2800">
                <a:solidFill>
                  <a:schemeClr val="bg1"/>
                </a:solidFill>
              </a:rPr>
              <a:t>Ele protege ambientes de nuvem nativa e híbrida, incluindo infraestrutura de contêineres, detectando e respondendo a ameaças atuais e emergentes.</a:t>
            </a:r>
          </a:p>
        </p:txBody>
      </p:sp>
    </p:spTree>
    <p:extLst>
      <p:ext uri="{BB962C8B-B14F-4D97-AF65-F5344CB8AC3E}">
        <p14:creationId xmlns:p14="http://schemas.microsoft.com/office/powerpoint/2010/main" val="618134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4" descr="Wazuh Rebranding Announcement | The Open Source Security Platform">
            <a:extLst>
              <a:ext uri="{FF2B5EF4-FFF2-40B4-BE49-F238E27FC236}">
                <a16:creationId xmlns:a16="http://schemas.microsoft.com/office/drawing/2014/main" id="{484C68F2-3869-7CCE-0E44-28D8C3611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15" y="-45212"/>
            <a:ext cx="3153043" cy="105481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Uma imagem contendo desenho&#10;&#10;Descrição gerada automaticamente">
            <a:extLst>
              <a:ext uri="{FF2B5EF4-FFF2-40B4-BE49-F238E27FC236}">
                <a16:creationId xmlns:a16="http://schemas.microsoft.com/office/drawing/2014/main" id="{0ED3D1A3-BCD8-FFBD-3E16-123125A3985E}"/>
              </a:ext>
            </a:extLst>
          </p:cNvPr>
          <p:cNvPicPr>
            <a:picLocks noChangeAspect="1"/>
          </p:cNvPicPr>
          <p:nvPr/>
        </p:nvPicPr>
        <p:blipFill>
          <a:blip r:embed="rId3"/>
          <a:stretch>
            <a:fillRect/>
          </a:stretch>
        </p:blipFill>
        <p:spPr>
          <a:xfrm>
            <a:off x="249679" y="6497382"/>
            <a:ext cx="1259153" cy="157002"/>
          </a:xfrm>
          <a:prstGeom prst="rect">
            <a:avLst/>
          </a:prstGeom>
        </p:spPr>
      </p:pic>
      <p:sp>
        <p:nvSpPr>
          <p:cNvPr id="9" name="CaixaDeTexto 8">
            <a:extLst>
              <a:ext uri="{FF2B5EF4-FFF2-40B4-BE49-F238E27FC236}">
                <a16:creationId xmlns:a16="http://schemas.microsoft.com/office/drawing/2014/main" id="{EC323D6B-8591-9EC8-62B3-1490DF6BB445}"/>
              </a:ext>
            </a:extLst>
          </p:cNvPr>
          <p:cNvSpPr txBox="1"/>
          <p:nvPr/>
        </p:nvSpPr>
        <p:spPr>
          <a:xfrm>
            <a:off x="8658831" y="3327807"/>
            <a:ext cx="2013586" cy="2926036"/>
          </a:xfrm>
          <a:prstGeom prst="rect">
            <a:avLst/>
          </a:prstGeom>
          <a:noFill/>
        </p:spPr>
        <p:txBody>
          <a:bodyPr wrap="square" rtlCol="0">
            <a:spAutoFit/>
          </a:bodyPr>
          <a:lstStyle/>
          <a:p>
            <a:r>
              <a:rPr lang="pt-BR">
                <a:solidFill>
                  <a:schemeClr val="accent2"/>
                </a:solidFill>
              </a:rPr>
              <a:t>Active-Response</a:t>
            </a:r>
          </a:p>
          <a:p>
            <a:endParaRPr lang="pt-BR">
              <a:solidFill>
                <a:schemeClr val="accent2"/>
              </a:solidFill>
            </a:endParaRPr>
          </a:p>
          <a:p>
            <a:r>
              <a:rPr lang="pt-BR" err="1">
                <a:solidFill>
                  <a:schemeClr val="accent2"/>
                </a:solidFill>
              </a:rPr>
              <a:t>Mikrotik</a:t>
            </a:r>
            <a:endParaRPr lang="pt-BR">
              <a:solidFill>
                <a:schemeClr val="accent2"/>
              </a:solidFill>
            </a:endParaRPr>
          </a:p>
          <a:p>
            <a:r>
              <a:rPr lang="pt-BR" err="1">
                <a:solidFill>
                  <a:schemeClr val="accent2"/>
                </a:solidFill>
              </a:rPr>
              <a:t>PFSense</a:t>
            </a:r>
            <a:endParaRPr lang="pt-BR">
              <a:solidFill>
                <a:schemeClr val="accent2"/>
              </a:solidFill>
            </a:endParaRPr>
          </a:p>
          <a:p>
            <a:r>
              <a:rPr lang="pt-BR">
                <a:solidFill>
                  <a:schemeClr val="accent2"/>
                </a:solidFill>
              </a:rPr>
              <a:t>SonicWall</a:t>
            </a:r>
          </a:p>
          <a:p>
            <a:r>
              <a:rPr lang="pt-BR" err="1">
                <a:solidFill>
                  <a:schemeClr val="accent2"/>
                </a:solidFill>
              </a:rPr>
              <a:t>Fortinet</a:t>
            </a:r>
            <a:endParaRPr lang="pt-BR">
              <a:solidFill>
                <a:schemeClr val="accent2"/>
              </a:solidFill>
            </a:endParaRPr>
          </a:p>
          <a:p>
            <a:r>
              <a:rPr lang="pt-BR">
                <a:solidFill>
                  <a:schemeClr val="accent2"/>
                </a:solidFill>
              </a:rPr>
              <a:t>Sophos</a:t>
            </a:r>
          </a:p>
          <a:p>
            <a:r>
              <a:rPr lang="pt-BR" err="1">
                <a:solidFill>
                  <a:schemeClr val="accent2"/>
                </a:solidFill>
              </a:rPr>
              <a:t>PowerShell</a:t>
            </a:r>
            <a:endParaRPr lang="pt-BR">
              <a:solidFill>
                <a:schemeClr val="accent2"/>
              </a:solidFill>
            </a:endParaRPr>
          </a:p>
          <a:p>
            <a:r>
              <a:rPr lang="pt-BR">
                <a:solidFill>
                  <a:schemeClr val="accent2"/>
                </a:solidFill>
              </a:rPr>
              <a:t>Firewall Windows</a:t>
            </a:r>
          </a:p>
          <a:p>
            <a:r>
              <a:rPr lang="pt-BR" err="1">
                <a:solidFill>
                  <a:schemeClr val="accent2"/>
                </a:solidFill>
              </a:rPr>
              <a:t>Iptables</a:t>
            </a:r>
            <a:endParaRPr lang="pt-BR">
              <a:solidFill>
                <a:schemeClr val="accent2"/>
              </a:solidFill>
            </a:endParaRPr>
          </a:p>
        </p:txBody>
      </p:sp>
      <p:sp>
        <p:nvSpPr>
          <p:cNvPr id="11" name="CaixaDeTexto 10">
            <a:extLst>
              <a:ext uri="{FF2B5EF4-FFF2-40B4-BE49-F238E27FC236}">
                <a16:creationId xmlns:a16="http://schemas.microsoft.com/office/drawing/2014/main" id="{5F648552-1290-0B46-4319-9BD4C971732E}"/>
              </a:ext>
            </a:extLst>
          </p:cNvPr>
          <p:cNvSpPr txBox="1"/>
          <p:nvPr/>
        </p:nvSpPr>
        <p:spPr>
          <a:xfrm>
            <a:off x="2290955" y="1069206"/>
            <a:ext cx="6228784" cy="5262979"/>
          </a:xfrm>
          <a:prstGeom prst="rect">
            <a:avLst/>
          </a:prstGeom>
          <a:noFill/>
        </p:spPr>
        <p:txBody>
          <a:bodyPr wrap="square" rtlCol="0">
            <a:spAutoFit/>
          </a:bodyPr>
          <a:lstStyle/>
          <a:p>
            <a:r>
              <a:rPr lang="pt-BR" sz="2400">
                <a:solidFill>
                  <a:schemeClr val="bg1"/>
                </a:solidFill>
              </a:rPr>
              <a:t>Solução de Monitoramento que contempla um conjunto de componentes avançados de segurança.</a:t>
            </a:r>
          </a:p>
          <a:p>
            <a:endParaRPr lang="pt-BR" sz="2400">
              <a:solidFill>
                <a:schemeClr val="bg1"/>
              </a:solidFill>
            </a:endParaRPr>
          </a:p>
          <a:p>
            <a:pPr marL="285750" indent="-285750">
              <a:buFont typeface="Arial" panose="020B0604020202020204" pitchFamily="34" charset="0"/>
              <a:buChar char="•"/>
            </a:pPr>
            <a:r>
              <a:rPr lang="pt-BR" sz="2400">
                <a:solidFill>
                  <a:schemeClr val="bg1"/>
                </a:solidFill>
              </a:rPr>
              <a:t>Coleta Logs</a:t>
            </a:r>
          </a:p>
          <a:p>
            <a:pPr marL="285750" indent="-285750">
              <a:buFont typeface="Arial" panose="020B0604020202020204" pitchFamily="34" charset="0"/>
              <a:buChar char="•"/>
            </a:pPr>
            <a:r>
              <a:rPr lang="pt-BR" sz="2400">
                <a:solidFill>
                  <a:schemeClr val="bg1"/>
                </a:solidFill>
              </a:rPr>
              <a:t>Análise de Logs ( conjunto personalizável de mais de 4000 regras HIDS - </a:t>
            </a:r>
            <a:r>
              <a:rPr lang="pt-BR" sz="2400" b="0" i="1">
                <a:solidFill>
                  <a:schemeClr val="bg1"/>
                </a:solidFill>
                <a:effectLst/>
                <a:latin typeface="Lato" panose="020F0502020204030203" pitchFamily="34" charset="0"/>
              </a:rPr>
              <a:t>Host </a:t>
            </a:r>
            <a:r>
              <a:rPr lang="pt-BR" sz="2400" b="0" i="1" err="1">
                <a:solidFill>
                  <a:schemeClr val="bg1"/>
                </a:solidFill>
                <a:effectLst/>
                <a:latin typeface="Lato" panose="020F0502020204030203" pitchFamily="34" charset="0"/>
              </a:rPr>
              <a:t>Intrusion</a:t>
            </a:r>
            <a:r>
              <a:rPr lang="pt-BR" sz="2400" b="0" i="1">
                <a:solidFill>
                  <a:schemeClr val="bg1"/>
                </a:solidFill>
                <a:effectLst/>
                <a:latin typeface="Lato" panose="020F0502020204030203" pitchFamily="34" charset="0"/>
              </a:rPr>
              <a:t> </a:t>
            </a:r>
            <a:r>
              <a:rPr lang="pt-BR" sz="2400" b="0" i="1" err="1">
                <a:solidFill>
                  <a:schemeClr val="bg1"/>
                </a:solidFill>
                <a:effectLst/>
                <a:latin typeface="Lato" panose="020F0502020204030203" pitchFamily="34" charset="0"/>
              </a:rPr>
              <a:t>Detection</a:t>
            </a:r>
            <a:r>
              <a:rPr lang="pt-BR" sz="2400" b="0" i="1">
                <a:solidFill>
                  <a:schemeClr val="bg1"/>
                </a:solidFill>
                <a:effectLst/>
                <a:latin typeface="Lato" panose="020F0502020204030203" pitchFamily="34" charset="0"/>
              </a:rPr>
              <a:t> System</a:t>
            </a:r>
            <a:r>
              <a:rPr lang="pt-BR" sz="2400">
                <a:solidFill>
                  <a:schemeClr val="bg1"/>
                </a:solidFill>
              </a:rPr>
              <a:t>)</a:t>
            </a:r>
          </a:p>
          <a:p>
            <a:pPr marL="285750" indent="-285750">
              <a:buFont typeface="Arial" panose="020B0604020202020204" pitchFamily="34" charset="0"/>
              <a:buChar char="•"/>
            </a:pPr>
            <a:r>
              <a:rPr lang="pt-BR" sz="2400">
                <a:solidFill>
                  <a:schemeClr val="bg1"/>
                </a:solidFill>
              </a:rPr>
              <a:t>Monitoramento de Integridade de Arquivos</a:t>
            </a:r>
          </a:p>
          <a:p>
            <a:pPr marL="285750" indent="-285750">
              <a:buFont typeface="Arial" panose="020B0604020202020204" pitchFamily="34" charset="0"/>
              <a:buChar char="•"/>
            </a:pPr>
            <a:r>
              <a:rPr lang="pt-BR" sz="2400">
                <a:solidFill>
                  <a:schemeClr val="bg1"/>
                </a:solidFill>
              </a:rPr>
              <a:t>Detecção de anomalias baseada em host</a:t>
            </a:r>
          </a:p>
          <a:p>
            <a:pPr marL="285750" indent="-285750">
              <a:buFont typeface="Arial" panose="020B0604020202020204" pitchFamily="34" charset="0"/>
              <a:buChar char="•"/>
            </a:pPr>
            <a:r>
              <a:rPr lang="pt-BR" sz="2400">
                <a:solidFill>
                  <a:schemeClr val="bg1"/>
                </a:solidFill>
              </a:rPr>
              <a:t>Varredura de conformidade de segurança para vulnerabilidades conhecidas</a:t>
            </a:r>
          </a:p>
          <a:p>
            <a:pPr marL="285750" indent="-285750">
              <a:buFont typeface="Arial" panose="020B0604020202020204" pitchFamily="34" charset="0"/>
              <a:buChar char="•"/>
            </a:pPr>
            <a:r>
              <a:rPr lang="pt-BR" sz="2400">
                <a:solidFill>
                  <a:schemeClr val="bg1"/>
                </a:solidFill>
              </a:rPr>
              <a:t>Alerta em tempo real (e-mail, SMS, Slack, </a:t>
            </a:r>
            <a:r>
              <a:rPr lang="pt-BR" sz="2400" err="1">
                <a:solidFill>
                  <a:schemeClr val="bg1"/>
                </a:solidFill>
              </a:rPr>
              <a:t>etc</a:t>
            </a:r>
            <a:r>
              <a:rPr lang="pt-BR" sz="2400">
                <a:solidFill>
                  <a:schemeClr val="bg1"/>
                </a:solidFill>
              </a:rPr>
              <a:t>)</a:t>
            </a:r>
          </a:p>
          <a:p>
            <a:pPr marL="285750" indent="-285750">
              <a:buFont typeface="Arial" panose="020B0604020202020204" pitchFamily="34" charset="0"/>
              <a:buChar char="•"/>
            </a:pPr>
            <a:r>
              <a:rPr lang="pt-BR" sz="2400">
                <a:solidFill>
                  <a:schemeClr val="bg1"/>
                </a:solidFill>
              </a:rPr>
              <a:t>Resposta Ativa (implementando IPS)</a:t>
            </a:r>
          </a:p>
        </p:txBody>
      </p:sp>
      <p:pic>
        <p:nvPicPr>
          <p:cNvPr id="12" name="Picture 15">
            <a:extLst>
              <a:ext uri="{FF2B5EF4-FFF2-40B4-BE49-F238E27FC236}">
                <a16:creationId xmlns:a16="http://schemas.microsoft.com/office/drawing/2014/main" id="{7CA83B87-B86A-8D48-498D-65D907A790DA}"/>
              </a:ext>
            </a:extLst>
          </p:cNvPr>
          <p:cNvPicPr>
            <a:picLocks noChangeAspect="1"/>
          </p:cNvPicPr>
          <p:nvPr/>
        </p:nvPicPr>
        <p:blipFill>
          <a:blip r:embed="rId4" cstate="print">
            <a:alphaModFix amt="80000"/>
            <a:extLst>
              <a:ext uri="{28A0092B-C50C-407E-A947-70E740481C1C}">
                <a14:useLocalDpi xmlns:a14="http://schemas.microsoft.com/office/drawing/2010/main"/>
              </a:ext>
            </a:extLst>
          </a:blip>
          <a:stretch>
            <a:fillRect/>
          </a:stretch>
        </p:blipFill>
        <p:spPr>
          <a:xfrm rot="16200000">
            <a:off x="-1715942" y="2317215"/>
            <a:ext cx="5573937" cy="2299319"/>
          </a:xfrm>
          <a:prstGeom prst="rect">
            <a:avLst/>
          </a:prstGeom>
        </p:spPr>
      </p:pic>
      <p:pic>
        <p:nvPicPr>
          <p:cNvPr id="2" name="Picture 2" descr="AbuseIPDB - IP address abuse reports - Making the Internet safer, one IP at  a time">
            <a:extLst>
              <a:ext uri="{FF2B5EF4-FFF2-40B4-BE49-F238E27FC236}">
                <a16:creationId xmlns:a16="http://schemas.microsoft.com/office/drawing/2014/main" id="{816EE34E-54D0-147F-4C31-5A26A46B8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6333" y="690006"/>
            <a:ext cx="1779400" cy="3954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4F2758-FB2E-7D6B-6E19-E48B1084AC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34" y="1655211"/>
            <a:ext cx="1702052" cy="3291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Office 365 + Asana • Asana">
            <a:extLst>
              <a:ext uri="{FF2B5EF4-FFF2-40B4-BE49-F238E27FC236}">
                <a16:creationId xmlns:a16="http://schemas.microsoft.com/office/drawing/2014/main" id="{8530BF8D-0C72-806B-9743-84A8E33939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56411" y="4006181"/>
            <a:ext cx="919322" cy="9193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lware Information Sharing Platform - Wikipedia">
            <a:extLst>
              <a:ext uri="{FF2B5EF4-FFF2-40B4-BE49-F238E27FC236}">
                <a16:creationId xmlns:a16="http://schemas.microsoft.com/office/drawing/2014/main" id="{A78B7A33-A578-A47E-C0F9-FBCDC9570B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662" y="2685721"/>
            <a:ext cx="1125071" cy="8247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trusion Detection with Suricata — Applied Network Defense">
            <a:extLst>
              <a:ext uri="{FF2B5EF4-FFF2-40B4-BE49-F238E27FC236}">
                <a16:creationId xmlns:a16="http://schemas.microsoft.com/office/drawing/2014/main" id="{9CB80631-1379-978A-E2F3-583E2859B7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56411" y="5495285"/>
            <a:ext cx="919322" cy="91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05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 Same Side Corner Rectangle 12">
            <a:extLst>
              <a:ext uri="{FF2B5EF4-FFF2-40B4-BE49-F238E27FC236}">
                <a16:creationId xmlns:a16="http://schemas.microsoft.com/office/drawing/2014/main" id="{D8854C40-88A7-E75E-1344-C72164309E34}"/>
              </a:ext>
            </a:extLst>
          </p:cNvPr>
          <p:cNvSpPr/>
          <p:nvPr/>
        </p:nvSpPr>
        <p:spPr>
          <a:xfrm>
            <a:off x="431409" y="1461666"/>
            <a:ext cx="5558844" cy="4974010"/>
          </a:xfrm>
          <a:prstGeom prst="round2SameRect">
            <a:avLst>
              <a:gd name="adj1" fmla="val 6258"/>
              <a:gd name="adj2" fmla="val 0"/>
            </a:avLst>
          </a:prstGeom>
          <a:gradFill flip="none" rotWithShape="1">
            <a:gsLst>
              <a:gs pos="0">
                <a:srgbClr val="074075">
                  <a:alpha val="0"/>
                </a:srgbClr>
              </a:gs>
              <a:gs pos="51000">
                <a:srgbClr val="001F3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Round Same Side Corner Rectangle 13">
            <a:extLst>
              <a:ext uri="{FF2B5EF4-FFF2-40B4-BE49-F238E27FC236}">
                <a16:creationId xmlns:a16="http://schemas.microsoft.com/office/drawing/2014/main" id="{01F1D72F-90B4-47F2-D091-F160EDD043F1}"/>
              </a:ext>
            </a:extLst>
          </p:cNvPr>
          <p:cNvSpPr/>
          <p:nvPr/>
        </p:nvSpPr>
        <p:spPr>
          <a:xfrm>
            <a:off x="6189306" y="1461666"/>
            <a:ext cx="5558844" cy="4974010"/>
          </a:xfrm>
          <a:prstGeom prst="round2SameRect">
            <a:avLst>
              <a:gd name="adj1" fmla="val 6258"/>
              <a:gd name="adj2" fmla="val 0"/>
            </a:avLst>
          </a:prstGeom>
          <a:gradFill flip="none" rotWithShape="1">
            <a:gsLst>
              <a:gs pos="0">
                <a:srgbClr val="074075">
                  <a:alpha val="0"/>
                </a:srgbClr>
              </a:gs>
              <a:gs pos="51000">
                <a:srgbClr val="001F3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Imagem 3" descr="Uma imagem contendo desenho&#10;&#10;Descrição gerada automaticamente">
            <a:extLst>
              <a:ext uri="{FF2B5EF4-FFF2-40B4-BE49-F238E27FC236}">
                <a16:creationId xmlns:a16="http://schemas.microsoft.com/office/drawing/2014/main" id="{0ED3D1A3-BCD8-FFBD-3E16-123125A3985E}"/>
              </a:ext>
            </a:extLst>
          </p:cNvPr>
          <p:cNvPicPr>
            <a:picLocks noChangeAspect="1"/>
          </p:cNvPicPr>
          <p:nvPr/>
        </p:nvPicPr>
        <p:blipFill>
          <a:blip r:embed="rId2"/>
          <a:stretch>
            <a:fillRect/>
          </a:stretch>
        </p:blipFill>
        <p:spPr>
          <a:xfrm>
            <a:off x="249679" y="6497382"/>
            <a:ext cx="1259153" cy="157002"/>
          </a:xfrm>
          <a:prstGeom prst="rect">
            <a:avLst/>
          </a:prstGeom>
        </p:spPr>
      </p:pic>
      <p:sp>
        <p:nvSpPr>
          <p:cNvPr id="12" name="CaixaDeTexto 11">
            <a:extLst>
              <a:ext uri="{FF2B5EF4-FFF2-40B4-BE49-F238E27FC236}">
                <a16:creationId xmlns:a16="http://schemas.microsoft.com/office/drawing/2014/main" id="{C7662FC6-358A-01EB-7A5A-1CC16AD2B8AC}"/>
              </a:ext>
            </a:extLst>
          </p:cNvPr>
          <p:cNvSpPr txBox="1"/>
          <p:nvPr/>
        </p:nvSpPr>
        <p:spPr>
          <a:xfrm>
            <a:off x="600635" y="256193"/>
            <a:ext cx="10641105" cy="646331"/>
          </a:xfrm>
          <a:prstGeom prst="rect">
            <a:avLst/>
          </a:prstGeom>
          <a:noFill/>
        </p:spPr>
        <p:txBody>
          <a:bodyPr wrap="square" rtlCol="0">
            <a:spAutoFit/>
          </a:bodyPr>
          <a:lstStyle/>
          <a:p>
            <a:pPr algn="ctr"/>
            <a:r>
              <a:rPr lang="pt-BR" sz="3600">
                <a:solidFill>
                  <a:schemeClr val="bg1"/>
                </a:solidFill>
              </a:rPr>
              <a:t>Desafios de detecção e resposta a ameaças</a:t>
            </a:r>
          </a:p>
        </p:txBody>
      </p:sp>
      <p:cxnSp>
        <p:nvCxnSpPr>
          <p:cNvPr id="13" name="Straight Connector 9">
            <a:extLst>
              <a:ext uri="{FF2B5EF4-FFF2-40B4-BE49-F238E27FC236}">
                <a16:creationId xmlns:a16="http://schemas.microsoft.com/office/drawing/2014/main" id="{523F81CF-C449-8A8B-3F08-39D29057093E}"/>
              </a:ext>
            </a:extLst>
          </p:cNvPr>
          <p:cNvCxnSpPr>
            <a:cxnSpLocks/>
          </p:cNvCxnSpPr>
          <p:nvPr/>
        </p:nvCxnSpPr>
        <p:spPr>
          <a:xfrm flipV="1">
            <a:off x="6096000" y="1694766"/>
            <a:ext cx="0" cy="3803577"/>
          </a:xfrm>
          <a:prstGeom prst="line">
            <a:avLst/>
          </a:prstGeom>
          <a:ln>
            <a:gradFill flip="none" rotWithShape="1">
              <a:gsLst>
                <a:gs pos="0">
                  <a:schemeClr val="accent3">
                    <a:alpha val="0"/>
                  </a:schemeClr>
                </a:gs>
                <a:gs pos="35000">
                  <a:schemeClr val="accent3"/>
                </a:gs>
                <a:gs pos="67000">
                  <a:srgbClr val="FF8300"/>
                </a:gs>
                <a:gs pos="99000">
                  <a:schemeClr val="accent3">
                    <a:lumMod val="100000"/>
                    <a:alpha val="0"/>
                  </a:schemeClr>
                </a:gs>
              </a:gsLst>
              <a:path path="circle">
                <a:fillToRect l="100000" t="100000"/>
              </a:path>
              <a:tileRect r="-100000" b="-100000"/>
            </a:gradFill>
          </a:ln>
        </p:spPr>
        <p:style>
          <a:lnRef idx="3">
            <a:schemeClr val="accent3"/>
          </a:lnRef>
          <a:fillRef idx="0">
            <a:schemeClr val="accent3"/>
          </a:fillRef>
          <a:effectRef idx="2">
            <a:schemeClr val="accent3"/>
          </a:effectRef>
          <a:fontRef idx="minor">
            <a:schemeClr val="tx1"/>
          </a:fontRef>
        </p:style>
      </p:cxnSp>
      <p:sp>
        <p:nvSpPr>
          <p:cNvPr id="14" name="Title 1">
            <a:extLst>
              <a:ext uri="{FF2B5EF4-FFF2-40B4-BE49-F238E27FC236}">
                <a16:creationId xmlns:a16="http://schemas.microsoft.com/office/drawing/2014/main" id="{EDC1F9BF-00A9-F560-E51E-296C82428267}"/>
              </a:ext>
            </a:extLst>
          </p:cNvPr>
          <p:cNvSpPr txBox="1">
            <a:spLocks/>
          </p:cNvSpPr>
          <p:nvPr/>
        </p:nvSpPr>
        <p:spPr>
          <a:xfrm>
            <a:off x="419878" y="1398545"/>
            <a:ext cx="5561044"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a:solidFill>
                  <a:srgbClr val="BDDEFF"/>
                </a:solidFill>
                <a:latin typeface="Calibri" charset="0"/>
                <a:ea typeface="Calibri" charset="0"/>
                <a:cs typeface="Calibri"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8400"/>
                </a:solidFill>
                <a:effectLst/>
                <a:uLnTx/>
                <a:uFillTx/>
                <a:latin typeface="Calibri" panose="020F0502020204030204" pitchFamily="34" charset="0"/>
                <a:cs typeface="Calibri" panose="020F0502020204030204" pitchFamily="34" charset="0"/>
              </a:rPr>
              <a:t>Atualmente</a:t>
            </a:r>
          </a:p>
        </p:txBody>
      </p:sp>
      <p:sp>
        <p:nvSpPr>
          <p:cNvPr id="15" name="Title 1">
            <a:extLst>
              <a:ext uri="{FF2B5EF4-FFF2-40B4-BE49-F238E27FC236}">
                <a16:creationId xmlns:a16="http://schemas.microsoft.com/office/drawing/2014/main" id="{EC6836A4-A2FB-C1A8-55D9-A1FC042527B9}"/>
              </a:ext>
            </a:extLst>
          </p:cNvPr>
          <p:cNvSpPr txBox="1">
            <a:spLocks/>
          </p:cNvSpPr>
          <p:nvPr/>
        </p:nvSpPr>
        <p:spPr>
          <a:xfrm>
            <a:off x="6186196" y="1373378"/>
            <a:ext cx="5533053"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a:solidFill>
                  <a:srgbClr val="BDDEFF"/>
                </a:solidFill>
                <a:latin typeface="Calibri" charset="0"/>
                <a:ea typeface="Calibri" charset="0"/>
                <a:cs typeface="Calibri"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a:solidFill>
                  <a:srgbClr val="FF8400"/>
                </a:solidFill>
                <a:latin typeface="Calibri" panose="020F0502020204030204" pitchFamily="34" charset="0"/>
                <a:cs typeface="Calibri" panose="020F0502020204030204" pitchFamily="34" charset="0"/>
              </a:rPr>
              <a:t>OBJETIVO</a:t>
            </a:r>
            <a:r>
              <a:rPr kumimoji="0" lang="en-US" sz="2800" b="1" i="0" u="none" strike="noStrike" kern="1200" cap="none" spc="0" normalizeH="0" baseline="0" noProof="0">
                <a:ln>
                  <a:noFill/>
                </a:ln>
                <a:solidFill>
                  <a:srgbClr val="FF8400"/>
                </a:solidFill>
                <a:effectLst/>
                <a:uLnTx/>
                <a:uFillTx/>
                <a:latin typeface="Calibri" panose="020F0502020204030204" pitchFamily="34" charset="0"/>
                <a:cs typeface="Calibri" panose="020F0502020204030204" pitchFamily="34" charset="0"/>
              </a:rPr>
              <a:t>: Rapidez</a:t>
            </a:r>
            <a:r>
              <a:rPr kumimoji="0" lang="en-US" sz="2800" b="1" i="0" u="none" strike="noStrike" kern="1200" cap="none" spc="0" normalizeH="0" noProof="0">
                <a:ln>
                  <a:noFill/>
                </a:ln>
                <a:solidFill>
                  <a:srgbClr val="FF8400"/>
                </a:solidFill>
                <a:effectLst/>
                <a:uLnTx/>
                <a:uFillTx/>
                <a:latin typeface="Calibri" panose="020F0502020204030204" pitchFamily="34" charset="0"/>
                <a:cs typeface="Calibri" panose="020F0502020204030204" pitchFamily="34" charset="0"/>
              </a:rPr>
              <a:t> e Eficiência</a:t>
            </a:r>
            <a:endParaRPr kumimoji="0" lang="en-US" sz="2800" b="1" i="0" u="none" strike="noStrike" kern="1200" cap="none" spc="0" normalizeH="0" baseline="0" noProof="0">
              <a:ln>
                <a:noFill/>
              </a:ln>
              <a:solidFill>
                <a:srgbClr val="FF8400"/>
              </a:solidFill>
              <a:effectLst/>
              <a:uLnTx/>
              <a:uFillTx/>
              <a:latin typeface="Calibri" panose="020F0502020204030204" pitchFamily="34" charset="0"/>
              <a:cs typeface="Calibri" panose="020F0502020204030204" pitchFamily="34" charset="0"/>
            </a:endParaRPr>
          </a:p>
        </p:txBody>
      </p:sp>
      <p:sp>
        <p:nvSpPr>
          <p:cNvPr id="16" name="TextBox 16">
            <a:extLst>
              <a:ext uri="{FF2B5EF4-FFF2-40B4-BE49-F238E27FC236}">
                <a16:creationId xmlns:a16="http://schemas.microsoft.com/office/drawing/2014/main" id="{6C17F042-A677-7D39-98E7-0CF1308A5487}"/>
              </a:ext>
            </a:extLst>
          </p:cNvPr>
          <p:cNvSpPr txBox="1"/>
          <p:nvPr/>
        </p:nvSpPr>
        <p:spPr>
          <a:xfrm>
            <a:off x="391887" y="2181328"/>
            <a:ext cx="5589036" cy="34163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Várias ferramentas de vários</a:t>
            </a:r>
            <a:r>
              <a:rPr kumimoji="0" lang="en-US" sz="2400" b="0" i="0" u="none" strike="noStrike" kern="1200" cap="none" spc="0" normalizeH="0" noProof="0">
                <a:ln>
                  <a:noFill/>
                </a:ln>
                <a:solidFill>
                  <a:srgbClr val="FFFFFF"/>
                </a:solidFill>
                <a:effectLst/>
                <a:uLnTx/>
                <a:uFillTx/>
                <a:latin typeface="Calibri" panose="020F0502020204030204" pitchFamily="34" charset="0"/>
                <a:ea typeface="+mn-ea"/>
                <a:cs typeface="Calibri" panose="020F0502020204030204" pitchFamily="34" charset="0"/>
              </a:rPr>
              <a:t> fornecedores</a:t>
            </a: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Integração limitada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Detecções perdidas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Investigações</a:t>
            </a:r>
            <a:r>
              <a:rPr kumimoji="0" lang="en-US" sz="2400" b="0" i="0" u="none" strike="noStrike" kern="1200" cap="none" spc="0" normalizeH="0" noProof="0">
                <a:ln>
                  <a:noFill/>
                </a:ln>
                <a:solidFill>
                  <a:srgbClr val="FFFFFF"/>
                </a:solidFill>
                <a:effectLst/>
                <a:uLnTx/>
                <a:uFillTx/>
                <a:latin typeface="Calibri" panose="020F0502020204030204" pitchFamily="34" charset="0"/>
                <a:ea typeface="+mn-ea"/>
                <a:cs typeface="Calibri" panose="020F0502020204030204" pitchFamily="34" charset="0"/>
              </a:rPr>
              <a:t> complexas</a:t>
            </a: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rgbClr val="FFFFFF"/>
                </a:solidFill>
                <a:latin typeface="Calibri" panose="020F0502020204030204" pitchFamily="34" charset="0"/>
                <a:cs typeface="Calibri" panose="020F0502020204030204" pitchFamily="34" charset="0"/>
              </a:rPr>
              <a:t>Resposta ineficaz a incidentes</a:t>
            </a: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7" name="TextBox 19">
            <a:extLst>
              <a:ext uri="{FF2B5EF4-FFF2-40B4-BE49-F238E27FC236}">
                <a16:creationId xmlns:a16="http://schemas.microsoft.com/office/drawing/2014/main" id="{0D0BCA54-6844-5678-7BD6-9F342535BB98}"/>
              </a:ext>
            </a:extLst>
          </p:cNvPr>
          <p:cNvSpPr txBox="1"/>
          <p:nvPr/>
        </p:nvSpPr>
        <p:spPr>
          <a:xfrm>
            <a:off x="6229738" y="2174356"/>
            <a:ext cx="5542384" cy="267765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Unificar dados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Amplia</a:t>
            </a:r>
            <a:r>
              <a:rPr lang="en-US" sz="2400">
                <a:solidFill>
                  <a:srgbClr val="FFFFFF"/>
                </a:solidFill>
                <a:latin typeface="Calibri" panose="020F0502020204030204" pitchFamily="34" charset="0"/>
                <a:cs typeface="Calibri" panose="020F0502020204030204" pitchFamily="34" charset="0"/>
              </a:rPr>
              <a:t>r a visibilidade</a:t>
            </a: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Detecte mais ameaças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Investigue mais profundamente</a:t>
            </a:r>
          </a:p>
        </p:txBody>
      </p:sp>
      <p:sp>
        <p:nvSpPr>
          <p:cNvPr id="19" name="TextBox 7">
            <a:extLst>
              <a:ext uri="{FF2B5EF4-FFF2-40B4-BE49-F238E27FC236}">
                <a16:creationId xmlns:a16="http://schemas.microsoft.com/office/drawing/2014/main" id="{E4FEF8CF-F7DB-8A48-A02D-0465EE3E71B4}"/>
              </a:ext>
            </a:extLst>
          </p:cNvPr>
          <p:cNvSpPr txBox="1"/>
          <p:nvPr/>
        </p:nvSpPr>
        <p:spPr>
          <a:xfrm>
            <a:off x="7489370" y="5373261"/>
            <a:ext cx="3023118" cy="738288"/>
          </a:xfrm>
          <a:prstGeom prst="roundRect">
            <a:avLst/>
          </a:prstGeom>
          <a:solidFill>
            <a:schemeClr val="accent3"/>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en-US">
                <a:solidFill>
                  <a:srgbClr val="FFFFFF"/>
                </a:solidFill>
                <a:latin typeface="Calibri" panose="020F0502020204030204"/>
              </a:rPr>
              <a:t>Reduzir o tempo de</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panose="020F0502020204030204"/>
                <a:ea typeface="+mn-ea"/>
                <a:cs typeface="+mn-cs"/>
              </a:rPr>
              <a:t>Detecção &amp;</a:t>
            </a:r>
            <a:r>
              <a:rPr kumimoji="0" lang="en-US" sz="2400" b="1" i="0" u="none" strike="noStrike" kern="1200" cap="none" spc="0" normalizeH="0" noProof="0">
                <a:ln>
                  <a:noFill/>
                </a:ln>
                <a:solidFill>
                  <a:srgbClr val="FFFFFF"/>
                </a:solidFill>
                <a:effectLst/>
                <a:uLnTx/>
                <a:uFillTx/>
                <a:latin typeface="Calibri" panose="020F0502020204030204"/>
                <a:ea typeface="+mn-ea"/>
                <a:cs typeface="+mn-cs"/>
              </a:rPr>
              <a:t> Resposta</a:t>
            </a:r>
            <a:endParaRPr kumimoji="0" lang="en-US" sz="24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8">
            <a:extLst>
              <a:ext uri="{FF2B5EF4-FFF2-40B4-BE49-F238E27FC236}">
                <a16:creationId xmlns:a16="http://schemas.microsoft.com/office/drawing/2014/main" id="{F741CD10-1526-5331-6F1C-6A2B4280E4C9}"/>
              </a:ext>
            </a:extLst>
          </p:cNvPr>
          <p:cNvSpPr txBox="1"/>
          <p:nvPr/>
        </p:nvSpPr>
        <p:spPr>
          <a:xfrm>
            <a:off x="8707015" y="4774461"/>
            <a:ext cx="587829" cy="5539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411721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2000"/>
                                        <p:tgtEl>
                                          <p:spTgt spid="17"/>
                                        </p:tgtEl>
                                      </p:cBhvr>
                                    </p:animEffect>
                                  </p:childTnLst>
                                </p:cTn>
                              </p:par>
                            </p:childTnLst>
                          </p:cTn>
                        </p:par>
                        <p:par>
                          <p:cTn id="20" fill="hold">
                            <p:stCondLst>
                              <p:cond delay="2500"/>
                            </p:stCondLst>
                            <p:childTnLst>
                              <p:par>
                                <p:cTn id="21" presetID="12" presetClass="entr" presetSubtype="1"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p:tgtEl>
                                          <p:spTgt spid="20"/>
                                        </p:tgtEl>
                                        <p:attrNameLst>
                                          <p:attrName>ppt_y</p:attrName>
                                        </p:attrNameLst>
                                      </p:cBhvr>
                                      <p:tavLst>
                                        <p:tav tm="0">
                                          <p:val>
                                            <p:strVal val="#ppt_y-#ppt_h*1.125000"/>
                                          </p:val>
                                        </p:tav>
                                        <p:tav tm="100000">
                                          <p:val>
                                            <p:strVal val="#ppt_y"/>
                                          </p:val>
                                        </p:tav>
                                      </p:tavLst>
                                    </p:anim>
                                    <p:animEffect transition="in" filter="wipe(down)">
                                      <p:cBhvr>
                                        <p:cTn id="24" dur="500"/>
                                        <p:tgtEl>
                                          <p:spTgt spid="20"/>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p:tgtEl>
                                          <p:spTgt spid="19"/>
                                        </p:tgtEl>
                                        <p:attrNameLst>
                                          <p:attrName>ppt_y</p:attrName>
                                        </p:attrNameLst>
                                      </p:cBhvr>
                                      <p:tavLst>
                                        <p:tav tm="0">
                                          <p:val>
                                            <p:strVal val="#ppt_y-#ppt_h*1.125000"/>
                                          </p:val>
                                        </p:tav>
                                        <p:tav tm="100000">
                                          <p:val>
                                            <p:strVal val="#ppt_y"/>
                                          </p:val>
                                        </p:tav>
                                      </p:tavLst>
                                    </p:anim>
                                    <p:animEffect transition="in" filter="wipe(down)">
                                      <p:cBhvr>
                                        <p:cTn id="28" dur="500"/>
                                        <p:tgtEl>
                                          <p:spTgt spid="19"/>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5" grpId="0"/>
      <p:bldP spid="16" grpId="0"/>
      <p:bldP spid="17" grpId="0"/>
      <p:bldP spid="19"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5" name="CaixaDeTexto 4">
            <a:extLst>
              <a:ext uri="{FF2B5EF4-FFF2-40B4-BE49-F238E27FC236}">
                <a16:creationId xmlns:a16="http://schemas.microsoft.com/office/drawing/2014/main" id="{0E3851F0-D9FA-6D95-2F71-EB0EE94F8CA5}"/>
              </a:ext>
            </a:extLst>
          </p:cNvPr>
          <p:cNvSpPr txBox="1"/>
          <p:nvPr/>
        </p:nvSpPr>
        <p:spPr>
          <a:xfrm>
            <a:off x="3800947" y="342728"/>
            <a:ext cx="4590106" cy="646331"/>
          </a:xfrm>
          <a:prstGeom prst="rect">
            <a:avLst/>
          </a:prstGeom>
          <a:noFill/>
        </p:spPr>
        <p:txBody>
          <a:bodyPr wrap="square" rtlCol="0">
            <a:spAutoFit/>
          </a:bodyPr>
          <a:lstStyle/>
          <a:p>
            <a:pPr algn="ctr"/>
            <a:r>
              <a:rPr lang="pt-BR" sz="3600">
                <a:solidFill>
                  <a:schemeClr val="bg1"/>
                </a:solidFill>
              </a:rPr>
              <a:t>Sobre nós</a:t>
            </a:r>
          </a:p>
        </p:txBody>
      </p:sp>
      <p:sp>
        <p:nvSpPr>
          <p:cNvPr id="8" name="CaixaDeTexto 7">
            <a:extLst>
              <a:ext uri="{FF2B5EF4-FFF2-40B4-BE49-F238E27FC236}">
                <a16:creationId xmlns:a16="http://schemas.microsoft.com/office/drawing/2014/main" id="{D97E2A89-0791-0CD6-E223-F9B52B63ED6C}"/>
              </a:ext>
            </a:extLst>
          </p:cNvPr>
          <p:cNvSpPr txBox="1"/>
          <p:nvPr/>
        </p:nvSpPr>
        <p:spPr>
          <a:xfrm>
            <a:off x="780643" y="1237129"/>
            <a:ext cx="10802471" cy="923330"/>
          </a:xfrm>
          <a:prstGeom prst="rect">
            <a:avLst/>
          </a:prstGeom>
          <a:noFill/>
        </p:spPr>
        <p:txBody>
          <a:bodyPr wrap="square" rtlCol="0">
            <a:spAutoFit/>
          </a:bodyPr>
          <a:lstStyle/>
          <a:p>
            <a:r>
              <a:rPr lang="pt-BR" b="0" i="0">
                <a:solidFill>
                  <a:srgbClr val="FFFFFF"/>
                </a:solidFill>
                <a:effectLst/>
                <a:latin typeface="futura-lt-w01-book"/>
              </a:rPr>
              <a:t>A SupryX é uma empresa de tecnologia que oferece uma ampla gama de produtos, serviços e soluções para atender às necessidades específicas de cada cliente. Nosso objetivo é fornecer as melhores soluções, orientando e respondendo prontamente a todas as demandas. </a:t>
            </a:r>
            <a:endParaRPr lang="pt-BR"/>
          </a:p>
        </p:txBody>
      </p:sp>
      <p:sp>
        <p:nvSpPr>
          <p:cNvPr id="9" name="CaixaDeTexto 8">
            <a:extLst>
              <a:ext uri="{FF2B5EF4-FFF2-40B4-BE49-F238E27FC236}">
                <a16:creationId xmlns:a16="http://schemas.microsoft.com/office/drawing/2014/main" id="{A8723CFF-F21B-D89D-124D-15CFF43F5FDC}"/>
              </a:ext>
            </a:extLst>
          </p:cNvPr>
          <p:cNvSpPr txBox="1"/>
          <p:nvPr/>
        </p:nvSpPr>
        <p:spPr>
          <a:xfrm>
            <a:off x="2560137" y="2689412"/>
            <a:ext cx="6526306" cy="1354217"/>
          </a:xfrm>
          <a:prstGeom prst="rect">
            <a:avLst/>
          </a:prstGeom>
          <a:noFill/>
        </p:spPr>
        <p:txBody>
          <a:bodyPr wrap="square" rtlCol="0">
            <a:spAutoFit/>
          </a:bodyPr>
          <a:lstStyle/>
          <a:p>
            <a:r>
              <a:rPr lang="pt-BR" sz="2800">
                <a:solidFill>
                  <a:schemeClr val="bg1"/>
                </a:solidFill>
              </a:rPr>
              <a:t>Alex De Boni</a:t>
            </a:r>
          </a:p>
          <a:p>
            <a:r>
              <a:rPr lang="pt-BR">
                <a:solidFill>
                  <a:schemeClr val="bg1"/>
                </a:solidFill>
              </a:rPr>
              <a:t>Gerente de Tecnologias - </a:t>
            </a:r>
            <a:r>
              <a:rPr lang="pt-BR" b="1">
                <a:solidFill>
                  <a:schemeClr val="bg1"/>
                </a:solidFill>
              </a:rPr>
              <a:t>Supry X</a:t>
            </a:r>
          </a:p>
          <a:p>
            <a:r>
              <a:rPr lang="pt-BR">
                <a:solidFill>
                  <a:schemeClr val="bg1"/>
                </a:solidFill>
              </a:rPr>
              <a:t>Engenheiro e Arquiteto Sophos</a:t>
            </a:r>
          </a:p>
          <a:p>
            <a:r>
              <a:rPr lang="pt-BR">
                <a:solidFill>
                  <a:schemeClr val="bg1"/>
                </a:solidFill>
              </a:rPr>
              <a:t>28 anos de experiência com Tecnologia</a:t>
            </a:r>
          </a:p>
        </p:txBody>
      </p:sp>
      <p:sp>
        <p:nvSpPr>
          <p:cNvPr id="11" name="CaixaDeTexto 10">
            <a:extLst>
              <a:ext uri="{FF2B5EF4-FFF2-40B4-BE49-F238E27FC236}">
                <a16:creationId xmlns:a16="http://schemas.microsoft.com/office/drawing/2014/main" id="{0001AC65-FF61-A1EB-2985-8058CC24172E}"/>
              </a:ext>
            </a:extLst>
          </p:cNvPr>
          <p:cNvSpPr txBox="1"/>
          <p:nvPr/>
        </p:nvSpPr>
        <p:spPr>
          <a:xfrm>
            <a:off x="2560136" y="4186988"/>
            <a:ext cx="7487377" cy="1908215"/>
          </a:xfrm>
          <a:prstGeom prst="rect">
            <a:avLst/>
          </a:prstGeom>
          <a:noFill/>
        </p:spPr>
        <p:txBody>
          <a:bodyPr wrap="square" rtlCol="0">
            <a:spAutoFit/>
          </a:bodyPr>
          <a:lstStyle/>
          <a:p>
            <a:r>
              <a:rPr lang="pt-BR" sz="2800">
                <a:solidFill>
                  <a:schemeClr val="bg1"/>
                </a:solidFill>
              </a:rPr>
              <a:t>Vinícius Meyer</a:t>
            </a:r>
          </a:p>
          <a:p>
            <a:r>
              <a:rPr lang="pt-BR">
                <a:solidFill>
                  <a:schemeClr val="bg1"/>
                </a:solidFill>
              </a:rPr>
              <a:t>Especialista em T.I. – </a:t>
            </a:r>
            <a:r>
              <a:rPr lang="pt-BR" b="1">
                <a:solidFill>
                  <a:schemeClr val="bg1"/>
                </a:solidFill>
              </a:rPr>
              <a:t>Supry X</a:t>
            </a:r>
          </a:p>
          <a:p>
            <a:r>
              <a:rPr lang="pt-BR">
                <a:solidFill>
                  <a:schemeClr val="bg1"/>
                </a:solidFill>
              </a:rPr>
              <a:t>Professor Engenharias e Coordenador técnico em Informática - </a:t>
            </a:r>
            <a:r>
              <a:rPr lang="pt-BR" err="1">
                <a:solidFill>
                  <a:schemeClr val="bg1"/>
                </a:solidFill>
              </a:rPr>
              <a:t>Univates</a:t>
            </a:r>
            <a:endParaRPr lang="pt-BR">
              <a:solidFill>
                <a:schemeClr val="bg1"/>
              </a:solidFill>
            </a:endParaRPr>
          </a:p>
          <a:p>
            <a:r>
              <a:rPr lang="pt-BR">
                <a:solidFill>
                  <a:schemeClr val="bg1"/>
                </a:solidFill>
              </a:rPr>
              <a:t>Engenheiro da Computação </a:t>
            </a:r>
          </a:p>
          <a:p>
            <a:r>
              <a:rPr lang="pt-BR">
                <a:solidFill>
                  <a:schemeClr val="bg1"/>
                </a:solidFill>
              </a:rPr>
              <a:t>Mestre em Computação Aplicada</a:t>
            </a:r>
          </a:p>
          <a:p>
            <a:r>
              <a:rPr lang="pt-BR">
                <a:solidFill>
                  <a:schemeClr val="bg1"/>
                </a:solidFill>
              </a:rPr>
              <a:t>Doutor em Ciência da Computação</a:t>
            </a:r>
          </a:p>
        </p:txBody>
      </p:sp>
    </p:spTree>
    <p:extLst>
      <p:ext uri="{BB962C8B-B14F-4D97-AF65-F5344CB8AC3E}">
        <p14:creationId xmlns:p14="http://schemas.microsoft.com/office/powerpoint/2010/main" val="811385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desenho&#10;&#10;Descrição gerada automaticamente">
            <a:extLst>
              <a:ext uri="{FF2B5EF4-FFF2-40B4-BE49-F238E27FC236}">
                <a16:creationId xmlns:a16="http://schemas.microsoft.com/office/drawing/2014/main" id="{0ED3D1A3-BCD8-FFBD-3E16-123125A3985E}"/>
              </a:ext>
            </a:extLst>
          </p:cNvPr>
          <p:cNvPicPr>
            <a:picLocks noChangeAspect="1"/>
          </p:cNvPicPr>
          <p:nvPr/>
        </p:nvPicPr>
        <p:blipFill>
          <a:blip r:embed="rId2"/>
          <a:stretch>
            <a:fillRect/>
          </a:stretch>
        </p:blipFill>
        <p:spPr>
          <a:xfrm>
            <a:off x="249679" y="6497382"/>
            <a:ext cx="1259153" cy="157002"/>
          </a:xfrm>
          <a:prstGeom prst="rect">
            <a:avLst/>
          </a:prstGeom>
        </p:spPr>
      </p:pic>
      <p:sp>
        <p:nvSpPr>
          <p:cNvPr id="12" name="CaixaDeTexto 11">
            <a:extLst>
              <a:ext uri="{FF2B5EF4-FFF2-40B4-BE49-F238E27FC236}">
                <a16:creationId xmlns:a16="http://schemas.microsoft.com/office/drawing/2014/main" id="{C7662FC6-358A-01EB-7A5A-1CC16AD2B8AC}"/>
              </a:ext>
            </a:extLst>
          </p:cNvPr>
          <p:cNvSpPr txBox="1"/>
          <p:nvPr/>
        </p:nvSpPr>
        <p:spPr>
          <a:xfrm>
            <a:off x="2828320" y="256193"/>
            <a:ext cx="6535359" cy="646331"/>
          </a:xfrm>
          <a:prstGeom prst="rect">
            <a:avLst/>
          </a:prstGeom>
          <a:noFill/>
        </p:spPr>
        <p:txBody>
          <a:bodyPr wrap="square" rtlCol="0">
            <a:spAutoFit/>
          </a:bodyPr>
          <a:lstStyle/>
          <a:p>
            <a:pPr algn="ctr"/>
            <a:r>
              <a:rPr lang="pt-BR" sz="3600">
                <a:solidFill>
                  <a:schemeClr val="bg1"/>
                </a:solidFill>
              </a:rPr>
              <a:t>Componentes chaves do XDR</a:t>
            </a:r>
          </a:p>
        </p:txBody>
      </p:sp>
      <p:sp>
        <p:nvSpPr>
          <p:cNvPr id="13" name="Rounded Rectangle 5">
            <a:extLst>
              <a:ext uri="{FF2B5EF4-FFF2-40B4-BE49-F238E27FC236}">
                <a16:creationId xmlns:a16="http://schemas.microsoft.com/office/drawing/2014/main" id="{8170C0EE-9A35-66F5-0201-480935083E1B}"/>
              </a:ext>
            </a:extLst>
          </p:cNvPr>
          <p:cNvSpPr>
            <a:spLocks noChangeAspect="1"/>
          </p:cNvSpPr>
          <p:nvPr/>
        </p:nvSpPr>
        <p:spPr>
          <a:xfrm>
            <a:off x="9020312" y="2450638"/>
            <a:ext cx="2428346" cy="2340000"/>
          </a:xfrm>
          <a:prstGeom prst="roundRect">
            <a:avLst/>
          </a:prstGeom>
          <a:solidFill>
            <a:schemeClr val="accent6"/>
          </a:solidFill>
          <a:ln w="38100">
            <a:solidFill>
              <a:schemeClr val="bg1">
                <a:lumMod val="9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FFFFFF"/>
                </a:solidFill>
                <a:latin typeface="Calibri" panose="020F0502020204030204"/>
              </a:rPr>
              <a:t>Resposta unificada a incidentes</a:t>
            </a:r>
            <a:endParaRPr kumimoji="0" lang="en-US" sz="24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ounded Rectangle 6">
            <a:extLst>
              <a:ext uri="{FF2B5EF4-FFF2-40B4-BE49-F238E27FC236}">
                <a16:creationId xmlns:a16="http://schemas.microsoft.com/office/drawing/2014/main" id="{BDCF7860-F819-BC12-ABCF-AF1CB388273C}"/>
              </a:ext>
            </a:extLst>
          </p:cNvPr>
          <p:cNvSpPr>
            <a:spLocks noChangeAspect="1"/>
          </p:cNvSpPr>
          <p:nvPr/>
        </p:nvSpPr>
        <p:spPr>
          <a:xfrm>
            <a:off x="6296650" y="2428635"/>
            <a:ext cx="2428346" cy="2340000"/>
          </a:xfrm>
          <a:prstGeom prst="roundRect">
            <a:avLst/>
          </a:prstGeom>
          <a:solidFill>
            <a:schemeClr val="accent1"/>
          </a:solidFill>
          <a:ln w="38100">
            <a:solidFill>
              <a:schemeClr val="bg1">
                <a:lumMod val="9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defRPr/>
            </a:pPr>
            <a:br>
              <a:rPr lang="pt-BR" sz="2400"/>
            </a:br>
            <a:r>
              <a:rPr lang="pt-BR" sz="2400"/>
              <a:t>Alertas correlacionado, investigação de produtos cruzados</a:t>
            </a:r>
            <a:endParaRPr kumimoji="0" lang="en-US" sz="2400" b="1" i="0" u="none" strike="noStrike" kern="1200" cap="none" spc="0" normalizeH="0" baseline="0" noProof="0">
              <a:ln>
                <a:noFill/>
              </a:ln>
              <a:solidFill>
                <a:srgbClr val="FFFFFF"/>
              </a:solidFill>
              <a:effectLst/>
              <a:uLnTx/>
              <a:uFillTx/>
              <a:latin typeface="Calibri" panose="020F0502020204030204"/>
            </a:endParaRPr>
          </a:p>
        </p:txBody>
      </p:sp>
      <p:sp>
        <p:nvSpPr>
          <p:cNvPr id="15" name="Rounded Rectangle 10">
            <a:extLst>
              <a:ext uri="{FF2B5EF4-FFF2-40B4-BE49-F238E27FC236}">
                <a16:creationId xmlns:a16="http://schemas.microsoft.com/office/drawing/2014/main" id="{BAA1CAF2-BE11-E6B1-72B7-4585E79A1330}"/>
              </a:ext>
            </a:extLst>
          </p:cNvPr>
          <p:cNvSpPr>
            <a:spLocks noChangeAspect="1"/>
          </p:cNvSpPr>
          <p:nvPr/>
        </p:nvSpPr>
        <p:spPr>
          <a:xfrm>
            <a:off x="3467006" y="2428635"/>
            <a:ext cx="2428346" cy="2340000"/>
          </a:xfrm>
          <a:prstGeom prst="roundRect">
            <a:avLst/>
          </a:prstGeom>
          <a:solidFill>
            <a:schemeClr val="accent2"/>
          </a:solidFill>
          <a:ln w="38100">
            <a:solidFill>
              <a:schemeClr val="bg1">
                <a:lumMod val="9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panose="020F0502020204030204"/>
                <a:ea typeface="+mn-ea"/>
                <a:cs typeface="+mn-cs"/>
              </a:rPr>
              <a:t>Repositório 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FFFFFF"/>
                </a:solidFill>
                <a:latin typeface="Calibri" panose="020F0502020204030204"/>
              </a:rPr>
              <a:t>dados centralizado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panose="020F0502020204030204"/>
                <a:ea typeface="+mn-ea"/>
                <a:cs typeface="+mn-cs"/>
              </a:rPr>
              <a:t>(data lake)</a:t>
            </a:r>
          </a:p>
        </p:txBody>
      </p:sp>
      <p:sp>
        <p:nvSpPr>
          <p:cNvPr id="16" name="Rounded Rectangle 4">
            <a:extLst>
              <a:ext uri="{FF2B5EF4-FFF2-40B4-BE49-F238E27FC236}">
                <a16:creationId xmlns:a16="http://schemas.microsoft.com/office/drawing/2014/main" id="{7F580457-E561-81A2-3866-72C680E2C61A}"/>
              </a:ext>
            </a:extLst>
          </p:cNvPr>
          <p:cNvSpPr>
            <a:spLocks noChangeAspect="1"/>
          </p:cNvSpPr>
          <p:nvPr/>
        </p:nvSpPr>
        <p:spPr>
          <a:xfrm>
            <a:off x="693586" y="2450638"/>
            <a:ext cx="2428346" cy="2340000"/>
          </a:xfrm>
          <a:prstGeom prst="roundRect">
            <a:avLst/>
          </a:prstGeom>
          <a:ln w="38100">
            <a:solidFill>
              <a:schemeClr val="bg1">
                <a:lumMod val="9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Calibri" panose="020F0502020204030204"/>
                <a:ea typeface="+mn-ea"/>
                <a:cs typeface="+mn-cs"/>
              </a:rPr>
              <a:t>Out-of-the-box </a:t>
            </a:r>
            <a:r>
              <a:rPr lang="en-US" b="1">
                <a:solidFill>
                  <a:srgbClr val="FFFFFF"/>
                </a:solidFill>
                <a:latin typeface="Calibri" panose="020F0502020204030204"/>
              </a:rPr>
              <a:t>C</a:t>
            </a:r>
            <a:r>
              <a:rPr kumimoji="0" lang="en-US" b="1" i="0" u="none" strike="noStrike" kern="1200" cap="none" spc="0" normalizeH="0" baseline="0" noProof="0" err="1">
                <a:ln>
                  <a:noFill/>
                </a:ln>
                <a:solidFill>
                  <a:srgbClr val="FFFFFF"/>
                </a:solidFill>
                <a:effectLst/>
                <a:uLnTx/>
                <a:uFillTx/>
                <a:latin typeface="Calibri" panose="020F0502020204030204"/>
                <a:ea typeface="+mn-ea"/>
                <a:cs typeface="+mn-cs"/>
              </a:rPr>
              <a:t>ruzamento</a:t>
            </a:r>
            <a:r>
              <a:rPr kumimoji="0" lang="en-US" b="1" i="0" u="none" strike="noStrike" kern="1200" cap="none" spc="0" normalizeH="0" noProof="0">
                <a:ln>
                  <a:noFill/>
                </a:ln>
                <a:solidFill>
                  <a:srgbClr val="FFFFFF"/>
                </a:solidFill>
                <a:effectLst/>
                <a:uLnTx/>
                <a:uFillTx/>
                <a:latin typeface="Calibri" panose="020F0502020204030204"/>
                <a:ea typeface="+mn-ea"/>
                <a:cs typeface="+mn-cs"/>
              </a:rPr>
              <a:t> de dados de diversos produto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Calibri" panose="020F0502020204030204"/>
                <a:ea typeface="+mn-ea"/>
                <a:cs typeface="+mn-cs"/>
              </a:rPr>
              <a:t>  </a:t>
            </a:r>
            <a:r>
              <a:rPr lang="en-US" b="1">
                <a:solidFill>
                  <a:srgbClr val="FFFFFF"/>
                </a:solidFill>
                <a:latin typeface="Calibri" panose="020F0502020204030204"/>
              </a:rPr>
              <a:t>C</a:t>
            </a:r>
            <a:r>
              <a:rPr kumimoji="0" lang="en-US" b="1" i="0" u="none" strike="noStrike" kern="1200" cap="none" spc="0" normalizeH="0" baseline="0" noProof="0" err="1">
                <a:ln>
                  <a:noFill/>
                </a:ln>
                <a:solidFill>
                  <a:srgbClr val="FFFFFF"/>
                </a:solidFill>
                <a:effectLst/>
                <a:uLnTx/>
                <a:uFillTx/>
                <a:latin typeface="Calibri" panose="020F0502020204030204"/>
                <a:ea typeface="+mn-ea"/>
                <a:cs typeface="+mn-cs"/>
              </a:rPr>
              <a:t>oleta</a:t>
            </a:r>
            <a:r>
              <a:rPr kumimoji="0" lang="en-US" b="1" i="0" u="none" strike="noStrike" kern="1200" cap="none" spc="0" normalizeH="0" baseline="0" noProof="0">
                <a:ln>
                  <a:noFill/>
                </a:ln>
                <a:solidFill>
                  <a:srgbClr val="FFFFFF"/>
                </a:solidFill>
                <a:effectLst/>
                <a:uLnTx/>
                <a:uFillTx/>
                <a:latin typeface="Calibri" panose="020F0502020204030204"/>
                <a:ea typeface="+mn-ea"/>
                <a:cs typeface="+mn-cs"/>
              </a:rPr>
              <a:t> de dados</a:t>
            </a:r>
          </a:p>
        </p:txBody>
      </p:sp>
      <p:sp>
        <p:nvSpPr>
          <p:cNvPr id="17" name="Oval 2">
            <a:extLst>
              <a:ext uri="{FF2B5EF4-FFF2-40B4-BE49-F238E27FC236}">
                <a16:creationId xmlns:a16="http://schemas.microsoft.com/office/drawing/2014/main" id="{A4D88B7F-BEAE-F6D0-A05D-C286BD932A5A}"/>
              </a:ext>
            </a:extLst>
          </p:cNvPr>
          <p:cNvSpPr/>
          <p:nvPr/>
        </p:nvSpPr>
        <p:spPr>
          <a:xfrm>
            <a:off x="1575624" y="2122339"/>
            <a:ext cx="656597" cy="656597"/>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panose="020F0502020204030204"/>
                <a:ea typeface="+mn-ea"/>
                <a:cs typeface="+mn-cs"/>
              </a:rPr>
              <a:t>1</a:t>
            </a:r>
          </a:p>
        </p:txBody>
      </p:sp>
      <p:sp>
        <p:nvSpPr>
          <p:cNvPr id="18" name="Oval 9">
            <a:extLst>
              <a:ext uri="{FF2B5EF4-FFF2-40B4-BE49-F238E27FC236}">
                <a16:creationId xmlns:a16="http://schemas.microsoft.com/office/drawing/2014/main" id="{4C5E8457-D79E-2038-3BD4-B02C265FFD04}"/>
              </a:ext>
            </a:extLst>
          </p:cNvPr>
          <p:cNvSpPr/>
          <p:nvPr/>
        </p:nvSpPr>
        <p:spPr>
          <a:xfrm>
            <a:off x="4354497" y="2122339"/>
            <a:ext cx="656597" cy="656597"/>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panose="020F0502020204030204"/>
                <a:ea typeface="+mn-ea"/>
                <a:cs typeface="+mn-cs"/>
              </a:rPr>
              <a:t>2</a:t>
            </a:r>
          </a:p>
        </p:txBody>
      </p:sp>
      <p:sp>
        <p:nvSpPr>
          <p:cNvPr id="19" name="Oval 11">
            <a:extLst>
              <a:ext uri="{FF2B5EF4-FFF2-40B4-BE49-F238E27FC236}">
                <a16:creationId xmlns:a16="http://schemas.microsoft.com/office/drawing/2014/main" id="{AF0FC718-1242-159F-E18B-71964B835572}"/>
              </a:ext>
            </a:extLst>
          </p:cNvPr>
          <p:cNvSpPr/>
          <p:nvPr/>
        </p:nvSpPr>
        <p:spPr>
          <a:xfrm>
            <a:off x="7180908" y="2122339"/>
            <a:ext cx="656597" cy="656597"/>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panose="020F0502020204030204"/>
                <a:ea typeface="+mn-ea"/>
                <a:cs typeface="+mn-cs"/>
              </a:rPr>
              <a:t>3</a:t>
            </a:r>
          </a:p>
        </p:txBody>
      </p:sp>
      <p:sp>
        <p:nvSpPr>
          <p:cNvPr id="20" name="Oval 12">
            <a:extLst>
              <a:ext uri="{FF2B5EF4-FFF2-40B4-BE49-F238E27FC236}">
                <a16:creationId xmlns:a16="http://schemas.microsoft.com/office/drawing/2014/main" id="{4B8FA1D7-6691-34BE-B4CD-4F56DD57E5A9}"/>
              </a:ext>
            </a:extLst>
          </p:cNvPr>
          <p:cNvSpPr/>
          <p:nvPr/>
        </p:nvSpPr>
        <p:spPr>
          <a:xfrm>
            <a:off x="9959779" y="2122339"/>
            <a:ext cx="656597" cy="656597"/>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panose="020F0502020204030204"/>
                <a:ea typeface="+mn-ea"/>
                <a:cs typeface="+mn-cs"/>
              </a:rPr>
              <a:t>4</a:t>
            </a:r>
          </a:p>
        </p:txBody>
      </p:sp>
      <p:pic>
        <p:nvPicPr>
          <p:cNvPr id="21" name="Picture 4">
            <a:extLst>
              <a:ext uri="{FF2B5EF4-FFF2-40B4-BE49-F238E27FC236}">
                <a16:creationId xmlns:a16="http://schemas.microsoft.com/office/drawing/2014/main" id="{328113F6-2462-0BEE-6FFE-6916009C3F7B}"/>
              </a:ext>
            </a:extLst>
          </p:cNvPr>
          <p:cNvPicPr>
            <a:picLocks noChangeAspect="1"/>
          </p:cNvPicPr>
          <p:nvPr/>
        </p:nvPicPr>
        <p:blipFill>
          <a:blip r:embed="rId3"/>
          <a:stretch>
            <a:fillRect/>
          </a:stretch>
        </p:blipFill>
        <p:spPr>
          <a:xfrm>
            <a:off x="9228848" y="214282"/>
            <a:ext cx="730931" cy="1721224"/>
          </a:xfrm>
          <a:prstGeom prst="rect">
            <a:avLst/>
          </a:prstGeom>
        </p:spPr>
      </p:pic>
    </p:spTree>
    <p:extLst>
      <p:ext uri="{BB962C8B-B14F-4D97-AF65-F5344CB8AC3E}">
        <p14:creationId xmlns:p14="http://schemas.microsoft.com/office/powerpoint/2010/main" val="119213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6">
                                            <p:bg/>
                                          </p:spTgt>
                                        </p:tgtEl>
                                        <p:attrNameLst>
                                          <p:attrName>style.visibility</p:attrName>
                                        </p:attrNameLst>
                                      </p:cBhvr>
                                      <p:to>
                                        <p:strVal val="visible"/>
                                      </p:to>
                                    </p:set>
                                    <p:animEffect transition="in" filter="fade">
                                      <p:cBhvr>
                                        <p:cTn id="7" dur="500"/>
                                        <p:tgtEl>
                                          <p:spTgt spid="1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5">
                                            <p:bg/>
                                          </p:spTgt>
                                        </p:tgtEl>
                                        <p:attrNameLst>
                                          <p:attrName>style.visibility</p:attrName>
                                        </p:attrNameLst>
                                      </p:cBhvr>
                                      <p:to>
                                        <p:strVal val="visible"/>
                                      </p:to>
                                    </p:set>
                                    <p:animEffect transition="in" filter="fade">
                                      <p:cBhvr>
                                        <p:cTn id="11" dur="500"/>
                                        <p:tgtEl>
                                          <p:spTgt spid="15">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4">
                                            <p:bg/>
                                          </p:spTgt>
                                        </p:tgtEl>
                                        <p:attrNameLst>
                                          <p:attrName>style.visibility</p:attrName>
                                        </p:attrNameLst>
                                      </p:cBhvr>
                                      <p:to>
                                        <p:strVal val="visible"/>
                                      </p:to>
                                    </p:set>
                                    <p:animEffect transition="in" filter="fade">
                                      <p:cBhvr>
                                        <p:cTn id="15" dur="500"/>
                                        <p:tgtEl>
                                          <p:spTgt spid="14">
                                            <p:bg/>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3">
                                            <p:bg/>
                                          </p:spTgt>
                                        </p:tgtEl>
                                        <p:attrNameLst>
                                          <p:attrName>style.visibility</p:attrName>
                                        </p:attrNameLst>
                                      </p:cBhvr>
                                      <p:to>
                                        <p:strVal val="visible"/>
                                      </p:to>
                                    </p:set>
                                    <p:animEffect transition="in" filter="fade">
                                      <p:cBhvr>
                                        <p:cTn id="19" dur="500"/>
                                        <p:tgtEl>
                                          <p:spTgt spid="13">
                                            <p:bg/>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5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500"/>
                                        <p:tgtEl>
                                          <p:spTgt spid="16">
                                            <p:txEl>
                                              <p:pRg st="0" end="0"/>
                                            </p:txEl>
                                          </p:spTgt>
                                        </p:tgtEl>
                                      </p:cBhvr>
                                    </p:animEffect>
                                  </p:childTnLst>
                                </p:cTn>
                              </p:par>
                            </p:childTnLst>
                          </p:cTn>
                        </p:par>
                        <p:par>
                          <p:cTn id="29" fill="hold">
                            <p:stCondLst>
                              <p:cond delay="1300"/>
                            </p:stCondLst>
                            <p:childTnLst>
                              <p:par>
                                <p:cTn id="30" presetID="10" presetClass="entr" presetSubtype="0" fill="hold" grpId="0" nodeType="afterEffect">
                                  <p:stCondLst>
                                    <p:cond delay="0"/>
                                  </p:stCondLst>
                                  <p:iterate type="wd">
                                    <p:tmPct val="10000"/>
                                  </p:iterate>
                                  <p:childTnLst>
                                    <p:set>
                                      <p:cBhvr>
                                        <p:cTn id="31" dur="1" fill="hold">
                                          <p:stCondLst>
                                            <p:cond delay="0"/>
                                          </p:stCondLst>
                                        </p:cTn>
                                        <p:tgtEl>
                                          <p:spTgt spid="16">
                                            <p:txEl>
                                              <p:pRg st="1" end="1"/>
                                            </p:txEl>
                                          </p:spTgt>
                                        </p:tgtEl>
                                        <p:attrNameLst>
                                          <p:attrName>style.visibility</p:attrName>
                                        </p:attrNameLst>
                                      </p:cBhvr>
                                      <p:to>
                                        <p:strVal val="visible"/>
                                      </p:to>
                                    </p:set>
                                    <p:animEffect transition="in" filter="fade">
                                      <p:cBhvr>
                                        <p:cTn id="32" dur="500"/>
                                        <p:tgtEl>
                                          <p:spTgt spid="1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iterate type="wd">
                                    <p:tmPct val="10000"/>
                                  </p:iterate>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fade">
                                      <p:cBhvr>
                                        <p:cTn id="41" dur="500"/>
                                        <p:tgtEl>
                                          <p:spTgt spid="1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iterate type="wd">
                                    <p:tmPct val="10000"/>
                                  </p:iterate>
                                  <p:childTnLst>
                                    <p:set>
                                      <p:cBhvr>
                                        <p:cTn id="45" dur="1" fill="hold">
                                          <p:stCondLst>
                                            <p:cond delay="0"/>
                                          </p:stCondLst>
                                        </p:cTn>
                                        <p:tgtEl>
                                          <p:spTgt spid="15">
                                            <p:txEl>
                                              <p:pRg st="1" end="1"/>
                                            </p:txEl>
                                          </p:spTgt>
                                        </p:tgtEl>
                                        <p:attrNameLst>
                                          <p:attrName>style.visibility</p:attrName>
                                        </p:attrNameLst>
                                      </p:cBhvr>
                                      <p:to>
                                        <p:strVal val="visible"/>
                                      </p:to>
                                    </p:set>
                                    <p:animEffect transition="in" filter="fade">
                                      <p:cBhvr>
                                        <p:cTn id="46" dur="500"/>
                                        <p:tgtEl>
                                          <p:spTgt spid="1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iterate type="wd">
                                    <p:tmPct val="10000"/>
                                  </p:iterate>
                                  <p:childTnLst>
                                    <p:set>
                                      <p:cBhvr>
                                        <p:cTn id="50" dur="1" fill="hold">
                                          <p:stCondLst>
                                            <p:cond delay="0"/>
                                          </p:stCondLst>
                                        </p:cTn>
                                        <p:tgtEl>
                                          <p:spTgt spid="15">
                                            <p:txEl>
                                              <p:pRg st="2" end="2"/>
                                            </p:txEl>
                                          </p:spTgt>
                                        </p:tgtEl>
                                        <p:attrNameLst>
                                          <p:attrName>style.visibility</p:attrName>
                                        </p:attrNameLst>
                                      </p:cBhvr>
                                      <p:to>
                                        <p:strVal val="visible"/>
                                      </p:to>
                                    </p:set>
                                    <p:animEffect transition="in" filter="fade">
                                      <p:cBhvr>
                                        <p:cTn id="51" dur="500"/>
                                        <p:tgtEl>
                                          <p:spTgt spid="1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500"/>
                            </p:stCondLst>
                            <p:childTnLst>
                              <p:par>
                                <p:cTn id="58" presetID="10" presetClass="entr" presetSubtype="0" fill="hold" grpId="0" nodeType="afterEffect">
                                  <p:stCondLst>
                                    <p:cond delay="0"/>
                                  </p:stCondLst>
                                  <p:iterate type="wd">
                                    <p:tmPct val="10000"/>
                                  </p:iterate>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fade">
                                      <p:cBhvr>
                                        <p:cTn id="60" dur="500"/>
                                        <p:tgtEl>
                                          <p:spTgt spid="14">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par>
                          <p:cTn id="66" fill="hold">
                            <p:stCondLst>
                              <p:cond delay="500"/>
                            </p:stCondLst>
                            <p:childTnLst>
                              <p:par>
                                <p:cTn id="67" presetID="10" presetClass="entr" presetSubtype="0" fill="hold" grpId="0" nodeType="afterEffect">
                                  <p:stCondLst>
                                    <p:cond delay="0"/>
                                  </p:stCondLst>
                                  <p:iterate type="wd">
                                    <p:tmPct val="10000"/>
                                  </p:iterate>
                                  <p:childTnLst>
                                    <p:set>
                                      <p:cBhvr>
                                        <p:cTn id="68" dur="1" fill="hold">
                                          <p:stCondLst>
                                            <p:cond delay="0"/>
                                          </p:stCondLst>
                                        </p:cTn>
                                        <p:tgtEl>
                                          <p:spTgt spid="13">
                                            <p:txEl>
                                              <p:pRg st="0" end="0"/>
                                            </p:txEl>
                                          </p:spTgt>
                                        </p:tgtEl>
                                        <p:attrNameLst>
                                          <p:attrName>style.visibility</p:attrName>
                                        </p:attrNameLst>
                                      </p:cBhvr>
                                      <p:to>
                                        <p:strVal val="visible"/>
                                      </p:to>
                                    </p:set>
                                    <p:animEffect transition="in" filter="fade">
                                      <p:cBhvr>
                                        <p:cTn id="6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P spid="14" grpId="0" uiExpand="1" build="p" animBg="1"/>
      <p:bldP spid="15" grpId="0" uiExpand="1" build="p" animBg="1"/>
      <p:bldP spid="16" grpId="0" uiExpand="1" build="p" animBg="1"/>
      <p:bldP spid="17" grpId="0" animBg="1"/>
      <p:bldP spid="18"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desenho&#10;&#10;Descrição gerada automaticamente">
            <a:extLst>
              <a:ext uri="{FF2B5EF4-FFF2-40B4-BE49-F238E27FC236}">
                <a16:creationId xmlns:a16="http://schemas.microsoft.com/office/drawing/2014/main" id="{4A17B0A7-46CA-2B7E-C856-8958DEEA8585}"/>
              </a:ext>
            </a:extLst>
          </p:cNvPr>
          <p:cNvPicPr>
            <a:picLocks noChangeAspect="1"/>
          </p:cNvPicPr>
          <p:nvPr/>
        </p:nvPicPr>
        <p:blipFill>
          <a:blip r:embed="rId2"/>
          <a:stretch>
            <a:fillRect/>
          </a:stretch>
        </p:blipFill>
        <p:spPr>
          <a:xfrm>
            <a:off x="249679" y="6497382"/>
            <a:ext cx="1259153" cy="157002"/>
          </a:xfrm>
          <a:prstGeom prst="rect">
            <a:avLst/>
          </a:prstGeom>
        </p:spPr>
      </p:pic>
      <p:sp>
        <p:nvSpPr>
          <p:cNvPr id="4" name="CaixaDeTexto 3">
            <a:extLst>
              <a:ext uri="{FF2B5EF4-FFF2-40B4-BE49-F238E27FC236}">
                <a16:creationId xmlns:a16="http://schemas.microsoft.com/office/drawing/2014/main" id="{2C301DE4-9804-C06F-8179-A4E97F1E0B96}"/>
              </a:ext>
            </a:extLst>
          </p:cNvPr>
          <p:cNvSpPr txBox="1"/>
          <p:nvPr/>
        </p:nvSpPr>
        <p:spPr>
          <a:xfrm>
            <a:off x="2828320" y="256193"/>
            <a:ext cx="6535359" cy="646331"/>
          </a:xfrm>
          <a:prstGeom prst="rect">
            <a:avLst/>
          </a:prstGeom>
          <a:noFill/>
        </p:spPr>
        <p:txBody>
          <a:bodyPr wrap="square" rtlCol="0">
            <a:spAutoFit/>
          </a:bodyPr>
          <a:lstStyle/>
          <a:p>
            <a:pPr algn="ctr"/>
            <a:r>
              <a:rPr lang="pt-BR" sz="3600">
                <a:solidFill>
                  <a:schemeClr val="bg1"/>
                </a:solidFill>
              </a:rPr>
              <a:t>Mitre ATT&amp;CK</a:t>
            </a:r>
          </a:p>
        </p:txBody>
      </p:sp>
      <p:pic>
        <p:nvPicPr>
          <p:cNvPr id="1026" name="Picture 2" descr="Enhancing detection with MITRE ATT&amp;CK framework - Ruleset">
            <a:extLst>
              <a:ext uri="{FF2B5EF4-FFF2-40B4-BE49-F238E27FC236}">
                <a16:creationId xmlns:a16="http://schemas.microsoft.com/office/drawing/2014/main" id="{A4C475FE-2B9A-15D6-095D-47485F004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973591"/>
            <a:ext cx="12192000" cy="539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29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desenho&#10;&#10;Descrição gerada automaticamente">
            <a:extLst>
              <a:ext uri="{FF2B5EF4-FFF2-40B4-BE49-F238E27FC236}">
                <a16:creationId xmlns:a16="http://schemas.microsoft.com/office/drawing/2014/main" id="{0ED3D1A3-BCD8-FFBD-3E16-123125A3985E}"/>
              </a:ext>
            </a:extLst>
          </p:cNvPr>
          <p:cNvPicPr>
            <a:picLocks noChangeAspect="1"/>
          </p:cNvPicPr>
          <p:nvPr/>
        </p:nvPicPr>
        <p:blipFill>
          <a:blip r:embed="rId2"/>
          <a:stretch>
            <a:fillRect/>
          </a:stretch>
        </p:blipFill>
        <p:spPr>
          <a:xfrm>
            <a:off x="249679" y="6497382"/>
            <a:ext cx="1259153" cy="157002"/>
          </a:xfrm>
          <a:prstGeom prst="rect">
            <a:avLst/>
          </a:prstGeom>
        </p:spPr>
      </p:pic>
      <p:sp>
        <p:nvSpPr>
          <p:cNvPr id="12" name="CaixaDeTexto 11">
            <a:extLst>
              <a:ext uri="{FF2B5EF4-FFF2-40B4-BE49-F238E27FC236}">
                <a16:creationId xmlns:a16="http://schemas.microsoft.com/office/drawing/2014/main" id="{C7662FC6-358A-01EB-7A5A-1CC16AD2B8AC}"/>
              </a:ext>
            </a:extLst>
          </p:cNvPr>
          <p:cNvSpPr txBox="1"/>
          <p:nvPr/>
        </p:nvSpPr>
        <p:spPr>
          <a:xfrm>
            <a:off x="600635" y="256193"/>
            <a:ext cx="10641105" cy="646331"/>
          </a:xfrm>
          <a:prstGeom prst="rect">
            <a:avLst/>
          </a:prstGeom>
          <a:noFill/>
        </p:spPr>
        <p:txBody>
          <a:bodyPr wrap="square" rtlCol="0">
            <a:spAutoFit/>
          </a:bodyPr>
          <a:lstStyle/>
          <a:p>
            <a:pPr algn="ctr"/>
            <a:r>
              <a:rPr lang="pt-BR" sz="3600">
                <a:solidFill>
                  <a:schemeClr val="bg1"/>
                </a:solidFill>
              </a:rPr>
              <a:t>Eco sistema Adaptativo de Cyber segurança da Sophos</a:t>
            </a:r>
          </a:p>
        </p:txBody>
      </p:sp>
      <p:sp>
        <p:nvSpPr>
          <p:cNvPr id="2" name="TextBox 21">
            <a:extLst>
              <a:ext uri="{FF2B5EF4-FFF2-40B4-BE49-F238E27FC236}">
                <a16:creationId xmlns:a16="http://schemas.microsoft.com/office/drawing/2014/main" id="{066834DF-4D99-0E41-1A38-AAF2A5ECAE5E}"/>
              </a:ext>
            </a:extLst>
          </p:cNvPr>
          <p:cNvSpPr txBox="1"/>
          <p:nvPr/>
        </p:nvSpPr>
        <p:spPr>
          <a:xfrm>
            <a:off x="360162" y="3830973"/>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EB4E7"/>
                </a:solidFill>
                <a:effectLst/>
                <a:uLnTx/>
                <a:uFillTx/>
                <a:latin typeface="Calibri" panose="020F0502020204030204"/>
                <a:ea typeface="+mn-ea"/>
                <a:cs typeface="+mn-cs"/>
              </a:rPr>
              <a:t>Open APIs</a:t>
            </a:r>
          </a:p>
        </p:txBody>
      </p:sp>
      <p:sp>
        <p:nvSpPr>
          <p:cNvPr id="3" name="TextBox 25">
            <a:extLst>
              <a:ext uri="{FF2B5EF4-FFF2-40B4-BE49-F238E27FC236}">
                <a16:creationId xmlns:a16="http://schemas.microsoft.com/office/drawing/2014/main" id="{F1802DD8-C0C2-C16D-605F-53194EA8B0F7}"/>
              </a:ext>
            </a:extLst>
          </p:cNvPr>
          <p:cNvSpPr txBox="1"/>
          <p:nvPr/>
        </p:nvSpPr>
        <p:spPr>
          <a:xfrm>
            <a:off x="3927099" y="2643305"/>
            <a:ext cx="89556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EB4E7"/>
                </a:solidFill>
                <a:effectLst/>
                <a:uLnTx/>
                <a:uFillTx/>
                <a:latin typeface="Calibri" panose="020F0502020204030204"/>
                <a:ea typeface="+mn-ea"/>
                <a:cs typeface="+mn-cs"/>
              </a:rPr>
              <a:t>SOFTWARE</a:t>
            </a:r>
          </a:p>
        </p:txBody>
      </p:sp>
      <p:sp>
        <p:nvSpPr>
          <p:cNvPr id="5" name="TextBox 26">
            <a:extLst>
              <a:ext uri="{FF2B5EF4-FFF2-40B4-BE49-F238E27FC236}">
                <a16:creationId xmlns:a16="http://schemas.microsoft.com/office/drawing/2014/main" id="{CF3E8392-A66E-5717-352A-85E8E2A35E49}"/>
              </a:ext>
            </a:extLst>
          </p:cNvPr>
          <p:cNvSpPr txBox="1"/>
          <p:nvPr/>
        </p:nvSpPr>
        <p:spPr>
          <a:xfrm>
            <a:off x="7988363" y="2643305"/>
            <a:ext cx="94538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8300"/>
                </a:solidFill>
                <a:effectLst/>
                <a:uLnTx/>
                <a:uFillTx/>
                <a:latin typeface="Calibri" panose="020F0502020204030204"/>
                <a:ea typeface="+mn-ea"/>
                <a:cs typeface="+mn-cs"/>
              </a:rPr>
              <a:t>HARDWARE</a:t>
            </a:r>
          </a:p>
        </p:txBody>
      </p:sp>
      <p:sp>
        <p:nvSpPr>
          <p:cNvPr id="6" name="TextBox 27">
            <a:extLst>
              <a:ext uri="{FF2B5EF4-FFF2-40B4-BE49-F238E27FC236}">
                <a16:creationId xmlns:a16="http://schemas.microsoft.com/office/drawing/2014/main" id="{8AC6E5CA-FDD0-5EFD-4611-1B60FEF8D98F}"/>
              </a:ext>
            </a:extLst>
          </p:cNvPr>
          <p:cNvSpPr txBox="1"/>
          <p:nvPr/>
        </p:nvSpPr>
        <p:spPr>
          <a:xfrm>
            <a:off x="10258834" y="2643305"/>
            <a:ext cx="77764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AE29"/>
                </a:solidFill>
                <a:effectLst/>
                <a:uLnTx/>
                <a:uFillTx/>
                <a:latin typeface="Calibri" panose="020F0502020204030204"/>
                <a:ea typeface="+mn-ea"/>
                <a:cs typeface="+mn-cs"/>
              </a:rPr>
              <a:t>SERVICES</a:t>
            </a:r>
          </a:p>
        </p:txBody>
      </p:sp>
      <p:grpSp>
        <p:nvGrpSpPr>
          <p:cNvPr id="7" name="Group 57">
            <a:extLst>
              <a:ext uri="{FF2B5EF4-FFF2-40B4-BE49-F238E27FC236}">
                <a16:creationId xmlns:a16="http://schemas.microsoft.com/office/drawing/2014/main" id="{45307851-6353-7C60-231D-A04EAD52CDE4}"/>
              </a:ext>
            </a:extLst>
          </p:cNvPr>
          <p:cNvGrpSpPr>
            <a:grpSpLocks/>
          </p:cNvGrpSpPr>
          <p:nvPr/>
        </p:nvGrpSpPr>
        <p:grpSpPr bwMode="auto">
          <a:xfrm>
            <a:off x="2245168" y="3022172"/>
            <a:ext cx="410786" cy="356905"/>
            <a:chOff x="3464" y="576"/>
            <a:chExt cx="648" cy="563"/>
          </a:xfrm>
          <a:solidFill>
            <a:schemeClr val="bg1"/>
          </a:solidFill>
        </p:grpSpPr>
        <p:sp>
          <p:nvSpPr>
            <p:cNvPr id="8" name="Freeform 58">
              <a:extLst>
                <a:ext uri="{FF2B5EF4-FFF2-40B4-BE49-F238E27FC236}">
                  <a16:creationId xmlns:a16="http://schemas.microsoft.com/office/drawing/2014/main" id="{1197834C-01A8-B634-61B7-CA92754A4AE9}"/>
                </a:ext>
              </a:extLst>
            </p:cNvPr>
            <p:cNvSpPr>
              <a:spLocks noChangeArrowheads="1"/>
            </p:cNvSpPr>
            <p:nvPr/>
          </p:nvSpPr>
          <p:spPr bwMode="auto">
            <a:xfrm>
              <a:off x="3833" y="838"/>
              <a:ext cx="56" cy="77"/>
            </a:xfrm>
            <a:custGeom>
              <a:avLst/>
              <a:gdLst>
                <a:gd name="T0" fmla="*/ 149 w 253"/>
                <a:gd name="T1" fmla="*/ 0 h 344"/>
                <a:gd name="T2" fmla="*/ 149 w 253"/>
                <a:gd name="T3" fmla="*/ 0 h 344"/>
                <a:gd name="T4" fmla="*/ 23 w 253"/>
                <a:gd name="T5" fmla="*/ 126 h 344"/>
                <a:gd name="T6" fmla="*/ 0 w 253"/>
                <a:gd name="T7" fmla="*/ 217 h 344"/>
                <a:gd name="T8" fmla="*/ 23 w 253"/>
                <a:gd name="T9" fmla="*/ 309 h 344"/>
                <a:gd name="T10" fmla="*/ 115 w 253"/>
                <a:gd name="T11" fmla="*/ 343 h 344"/>
                <a:gd name="T12" fmla="*/ 229 w 253"/>
                <a:gd name="T13" fmla="*/ 229 h 344"/>
                <a:gd name="T14" fmla="*/ 252 w 253"/>
                <a:gd name="T15" fmla="*/ 126 h 344"/>
                <a:gd name="T16" fmla="*/ 229 w 253"/>
                <a:gd name="T17" fmla="*/ 23 h 344"/>
                <a:gd name="T18" fmla="*/ 149 w 253"/>
                <a:gd name="T1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44">
                  <a:moveTo>
                    <a:pt x="149" y="0"/>
                  </a:moveTo>
                  <a:lnTo>
                    <a:pt x="149" y="0"/>
                  </a:lnTo>
                  <a:cubicBezTo>
                    <a:pt x="58" y="0"/>
                    <a:pt x="35" y="68"/>
                    <a:pt x="23" y="126"/>
                  </a:cubicBezTo>
                  <a:cubicBezTo>
                    <a:pt x="0" y="217"/>
                    <a:pt x="0" y="217"/>
                    <a:pt x="0" y="217"/>
                  </a:cubicBezTo>
                  <a:cubicBezTo>
                    <a:pt x="0" y="252"/>
                    <a:pt x="0" y="286"/>
                    <a:pt x="23" y="309"/>
                  </a:cubicBezTo>
                  <a:cubicBezTo>
                    <a:pt x="35" y="332"/>
                    <a:pt x="69" y="343"/>
                    <a:pt x="115" y="343"/>
                  </a:cubicBezTo>
                  <a:cubicBezTo>
                    <a:pt x="183" y="343"/>
                    <a:pt x="218" y="309"/>
                    <a:pt x="229" y="229"/>
                  </a:cubicBezTo>
                  <a:cubicBezTo>
                    <a:pt x="252" y="126"/>
                    <a:pt x="252" y="126"/>
                    <a:pt x="252" y="126"/>
                  </a:cubicBezTo>
                  <a:cubicBezTo>
                    <a:pt x="252" y="80"/>
                    <a:pt x="252" y="46"/>
                    <a:pt x="229" y="23"/>
                  </a:cubicBezTo>
                  <a:cubicBezTo>
                    <a:pt x="218" y="11"/>
                    <a:pt x="183" y="0"/>
                    <a:pt x="14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sp>
          <p:nvSpPr>
            <p:cNvPr id="9" name="Freeform 59">
              <a:extLst>
                <a:ext uri="{FF2B5EF4-FFF2-40B4-BE49-F238E27FC236}">
                  <a16:creationId xmlns:a16="http://schemas.microsoft.com/office/drawing/2014/main" id="{EC536366-A35D-7EF8-9541-71D7A2DEF92A}"/>
                </a:ext>
              </a:extLst>
            </p:cNvPr>
            <p:cNvSpPr>
              <a:spLocks noChangeArrowheads="1"/>
            </p:cNvSpPr>
            <p:nvPr/>
          </p:nvSpPr>
          <p:spPr bwMode="auto">
            <a:xfrm>
              <a:off x="3464" y="576"/>
              <a:ext cx="648" cy="563"/>
            </a:xfrm>
            <a:custGeom>
              <a:avLst/>
              <a:gdLst>
                <a:gd name="T0" fmla="*/ 790 w 2864"/>
                <a:gd name="T1" fmla="*/ 0 h 2486"/>
                <a:gd name="T2" fmla="*/ 790 w 2864"/>
                <a:gd name="T3" fmla="*/ 0 h 2486"/>
                <a:gd name="T4" fmla="*/ 515 w 2864"/>
                <a:gd name="T5" fmla="*/ 115 h 2486"/>
                <a:gd name="T6" fmla="*/ 367 w 2864"/>
                <a:gd name="T7" fmla="*/ 332 h 2486"/>
                <a:gd name="T8" fmla="*/ 0 w 2864"/>
                <a:gd name="T9" fmla="*/ 2485 h 2486"/>
                <a:gd name="T10" fmla="*/ 2016 w 2864"/>
                <a:gd name="T11" fmla="*/ 2485 h 2486"/>
                <a:gd name="T12" fmla="*/ 2496 w 2864"/>
                <a:gd name="T13" fmla="*/ 2118 h 2486"/>
                <a:gd name="T14" fmla="*/ 2863 w 2864"/>
                <a:gd name="T15" fmla="*/ 0 h 2486"/>
                <a:gd name="T16" fmla="*/ 790 w 2864"/>
                <a:gd name="T17" fmla="*/ 0 h 2486"/>
                <a:gd name="T18" fmla="*/ 1363 w 2864"/>
                <a:gd name="T19" fmla="*/ 1283 h 2486"/>
                <a:gd name="T20" fmla="*/ 1363 w 2864"/>
                <a:gd name="T21" fmla="*/ 1283 h 2486"/>
                <a:gd name="T22" fmla="*/ 1042 w 2864"/>
                <a:gd name="T23" fmla="*/ 1283 h 2486"/>
                <a:gd name="T24" fmla="*/ 1008 w 2864"/>
                <a:gd name="T25" fmla="*/ 1489 h 2486"/>
                <a:gd name="T26" fmla="*/ 1363 w 2864"/>
                <a:gd name="T27" fmla="*/ 1489 h 2486"/>
                <a:gd name="T28" fmla="*/ 1340 w 2864"/>
                <a:gd name="T29" fmla="*/ 1603 h 2486"/>
                <a:gd name="T30" fmla="*/ 847 w 2864"/>
                <a:gd name="T31" fmla="*/ 1603 h 2486"/>
                <a:gd name="T32" fmla="*/ 847 w 2864"/>
                <a:gd name="T33" fmla="*/ 1592 h 2486"/>
                <a:gd name="T34" fmla="*/ 973 w 2864"/>
                <a:gd name="T35" fmla="*/ 882 h 2486"/>
                <a:gd name="T36" fmla="*/ 1455 w 2864"/>
                <a:gd name="T37" fmla="*/ 882 h 2486"/>
                <a:gd name="T38" fmla="*/ 1432 w 2864"/>
                <a:gd name="T39" fmla="*/ 996 h 2486"/>
                <a:gd name="T40" fmla="*/ 1088 w 2864"/>
                <a:gd name="T41" fmla="*/ 996 h 2486"/>
                <a:gd name="T42" fmla="*/ 1065 w 2864"/>
                <a:gd name="T43" fmla="*/ 1168 h 2486"/>
                <a:gd name="T44" fmla="*/ 1386 w 2864"/>
                <a:gd name="T45" fmla="*/ 1168 h 2486"/>
                <a:gd name="T46" fmla="*/ 1363 w 2864"/>
                <a:gd name="T47" fmla="*/ 1283 h 2486"/>
                <a:gd name="T48" fmla="*/ 2004 w 2864"/>
                <a:gd name="T49" fmla="*/ 1271 h 2486"/>
                <a:gd name="T50" fmla="*/ 2004 w 2864"/>
                <a:gd name="T51" fmla="*/ 1271 h 2486"/>
                <a:gd name="T52" fmla="*/ 1981 w 2864"/>
                <a:gd name="T53" fmla="*/ 1420 h 2486"/>
                <a:gd name="T54" fmla="*/ 1764 w 2864"/>
                <a:gd name="T55" fmla="*/ 1615 h 2486"/>
                <a:gd name="T56" fmla="*/ 1603 w 2864"/>
                <a:gd name="T57" fmla="*/ 1557 h 2486"/>
                <a:gd name="T58" fmla="*/ 1558 w 2864"/>
                <a:gd name="T59" fmla="*/ 1786 h 2486"/>
                <a:gd name="T60" fmla="*/ 1432 w 2864"/>
                <a:gd name="T61" fmla="*/ 1786 h 2486"/>
                <a:gd name="T62" fmla="*/ 1558 w 2864"/>
                <a:gd name="T63" fmla="*/ 1053 h 2486"/>
                <a:gd name="T64" fmla="*/ 1672 w 2864"/>
                <a:gd name="T65" fmla="*/ 1053 h 2486"/>
                <a:gd name="T66" fmla="*/ 1672 w 2864"/>
                <a:gd name="T67" fmla="*/ 1088 h 2486"/>
                <a:gd name="T68" fmla="*/ 1809 w 2864"/>
                <a:gd name="T69" fmla="*/ 1042 h 2486"/>
                <a:gd name="T70" fmla="*/ 1970 w 2864"/>
                <a:gd name="T71" fmla="*/ 1099 h 2486"/>
                <a:gd name="T72" fmla="*/ 2004 w 2864"/>
                <a:gd name="T73" fmla="*/ 1271 h 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64" h="2486">
                  <a:moveTo>
                    <a:pt x="790" y="0"/>
                  </a:moveTo>
                  <a:lnTo>
                    <a:pt x="790" y="0"/>
                  </a:lnTo>
                  <a:cubicBezTo>
                    <a:pt x="699" y="0"/>
                    <a:pt x="596" y="46"/>
                    <a:pt x="515" y="115"/>
                  </a:cubicBezTo>
                  <a:cubicBezTo>
                    <a:pt x="424" y="183"/>
                    <a:pt x="378" y="287"/>
                    <a:pt x="367" y="332"/>
                  </a:cubicBezTo>
                  <a:cubicBezTo>
                    <a:pt x="0" y="2485"/>
                    <a:pt x="0" y="2485"/>
                    <a:pt x="0" y="2485"/>
                  </a:cubicBezTo>
                  <a:cubicBezTo>
                    <a:pt x="2016" y="2485"/>
                    <a:pt x="2016" y="2485"/>
                    <a:pt x="2016" y="2485"/>
                  </a:cubicBezTo>
                  <a:cubicBezTo>
                    <a:pt x="2142" y="2485"/>
                    <a:pt x="2416" y="2462"/>
                    <a:pt x="2496" y="2118"/>
                  </a:cubicBezTo>
                  <a:cubicBezTo>
                    <a:pt x="2863" y="0"/>
                    <a:pt x="2863" y="0"/>
                    <a:pt x="2863" y="0"/>
                  </a:cubicBezTo>
                  <a:lnTo>
                    <a:pt x="790" y="0"/>
                  </a:lnTo>
                  <a:close/>
                  <a:moveTo>
                    <a:pt x="1363" y="1283"/>
                  </a:moveTo>
                  <a:lnTo>
                    <a:pt x="1363" y="1283"/>
                  </a:lnTo>
                  <a:cubicBezTo>
                    <a:pt x="1042" y="1283"/>
                    <a:pt x="1042" y="1283"/>
                    <a:pt x="1042" y="1283"/>
                  </a:cubicBezTo>
                  <a:cubicBezTo>
                    <a:pt x="1008" y="1489"/>
                    <a:pt x="1008" y="1489"/>
                    <a:pt x="1008" y="1489"/>
                  </a:cubicBezTo>
                  <a:cubicBezTo>
                    <a:pt x="1363" y="1489"/>
                    <a:pt x="1363" y="1489"/>
                    <a:pt x="1363" y="1489"/>
                  </a:cubicBezTo>
                  <a:cubicBezTo>
                    <a:pt x="1340" y="1603"/>
                    <a:pt x="1340" y="1603"/>
                    <a:pt x="1340" y="1603"/>
                  </a:cubicBezTo>
                  <a:cubicBezTo>
                    <a:pt x="847" y="1603"/>
                    <a:pt x="847" y="1603"/>
                    <a:pt x="847" y="1603"/>
                  </a:cubicBezTo>
                  <a:cubicBezTo>
                    <a:pt x="847" y="1592"/>
                    <a:pt x="847" y="1592"/>
                    <a:pt x="847" y="1592"/>
                  </a:cubicBezTo>
                  <a:cubicBezTo>
                    <a:pt x="973" y="882"/>
                    <a:pt x="973" y="882"/>
                    <a:pt x="973" y="882"/>
                  </a:cubicBezTo>
                  <a:cubicBezTo>
                    <a:pt x="1455" y="882"/>
                    <a:pt x="1455" y="882"/>
                    <a:pt x="1455" y="882"/>
                  </a:cubicBezTo>
                  <a:cubicBezTo>
                    <a:pt x="1432" y="996"/>
                    <a:pt x="1432" y="996"/>
                    <a:pt x="1432" y="996"/>
                  </a:cubicBezTo>
                  <a:cubicBezTo>
                    <a:pt x="1088" y="996"/>
                    <a:pt x="1088" y="996"/>
                    <a:pt x="1088" y="996"/>
                  </a:cubicBezTo>
                  <a:cubicBezTo>
                    <a:pt x="1065" y="1168"/>
                    <a:pt x="1065" y="1168"/>
                    <a:pt x="1065" y="1168"/>
                  </a:cubicBezTo>
                  <a:cubicBezTo>
                    <a:pt x="1386" y="1168"/>
                    <a:pt x="1386" y="1168"/>
                    <a:pt x="1386" y="1168"/>
                  </a:cubicBezTo>
                  <a:lnTo>
                    <a:pt x="1363" y="1283"/>
                  </a:lnTo>
                  <a:close/>
                  <a:moveTo>
                    <a:pt x="2004" y="1271"/>
                  </a:moveTo>
                  <a:lnTo>
                    <a:pt x="2004" y="1271"/>
                  </a:lnTo>
                  <a:cubicBezTo>
                    <a:pt x="1981" y="1420"/>
                    <a:pt x="1981" y="1420"/>
                    <a:pt x="1981" y="1420"/>
                  </a:cubicBezTo>
                  <a:cubicBezTo>
                    <a:pt x="1958" y="1535"/>
                    <a:pt x="1867" y="1615"/>
                    <a:pt x="1764" y="1615"/>
                  </a:cubicBezTo>
                  <a:cubicBezTo>
                    <a:pt x="1684" y="1615"/>
                    <a:pt x="1626" y="1592"/>
                    <a:pt x="1603" y="1557"/>
                  </a:cubicBezTo>
                  <a:cubicBezTo>
                    <a:pt x="1558" y="1786"/>
                    <a:pt x="1558" y="1786"/>
                    <a:pt x="1558" y="1786"/>
                  </a:cubicBezTo>
                  <a:cubicBezTo>
                    <a:pt x="1432" y="1786"/>
                    <a:pt x="1432" y="1786"/>
                    <a:pt x="1432" y="1786"/>
                  </a:cubicBezTo>
                  <a:cubicBezTo>
                    <a:pt x="1558" y="1053"/>
                    <a:pt x="1558" y="1053"/>
                    <a:pt x="1558" y="1053"/>
                  </a:cubicBezTo>
                  <a:cubicBezTo>
                    <a:pt x="1672" y="1053"/>
                    <a:pt x="1672" y="1053"/>
                    <a:pt x="1672" y="1053"/>
                  </a:cubicBezTo>
                  <a:cubicBezTo>
                    <a:pt x="1672" y="1088"/>
                    <a:pt x="1672" y="1088"/>
                    <a:pt x="1672" y="1088"/>
                  </a:cubicBezTo>
                  <a:cubicBezTo>
                    <a:pt x="1706" y="1053"/>
                    <a:pt x="1752" y="1042"/>
                    <a:pt x="1809" y="1042"/>
                  </a:cubicBezTo>
                  <a:cubicBezTo>
                    <a:pt x="1878" y="1042"/>
                    <a:pt x="1935" y="1065"/>
                    <a:pt x="1970" y="1099"/>
                  </a:cubicBezTo>
                  <a:cubicBezTo>
                    <a:pt x="2004" y="1145"/>
                    <a:pt x="2016" y="1203"/>
                    <a:pt x="2004" y="127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grpSp>
      <p:sp>
        <p:nvSpPr>
          <p:cNvPr id="10" name="Freeform 60">
            <a:extLst>
              <a:ext uri="{FF2B5EF4-FFF2-40B4-BE49-F238E27FC236}">
                <a16:creationId xmlns:a16="http://schemas.microsoft.com/office/drawing/2014/main" id="{EA0CAAB3-1311-F969-880B-BF81991CC32E}"/>
              </a:ext>
            </a:extLst>
          </p:cNvPr>
          <p:cNvSpPr>
            <a:spLocks noChangeArrowheads="1"/>
          </p:cNvSpPr>
          <p:nvPr/>
        </p:nvSpPr>
        <p:spPr bwMode="auto">
          <a:xfrm>
            <a:off x="3858930" y="3021851"/>
            <a:ext cx="411419" cy="357536"/>
          </a:xfrm>
          <a:custGeom>
            <a:avLst/>
            <a:gdLst>
              <a:gd name="T0" fmla="*/ 790 w 2864"/>
              <a:gd name="T1" fmla="*/ 0 h 2486"/>
              <a:gd name="T2" fmla="*/ 790 w 2864"/>
              <a:gd name="T3" fmla="*/ 0 h 2486"/>
              <a:gd name="T4" fmla="*/ 515 w 2864"/>
              <a:gd name="T5" fmla="*/ 114 h 2486"/>
              <a:gd name="T6" fmla="*/ 367 w 2864"/>
              <a:gd name="T7" fmla="*/ 332 h 2486"/>
              <a:gd name="T8" fmla="*/ 0 w 2864"/>
              <a:gd name="T9" fmla="*/ 2485 h 2486"/>
              <a:gd name="T10" fmla="*/ 2016 w 2864"/>
              <a:gd name="T11" fmla="*/ 2485 h 2486"/>
              <a:gd name="T12" fmla="*/ 2496 w 2864"/>
              <a:gd name="T13" fmla="*/ 2118 h 2486"/>
              <a:gd name="T14" fmla="*/ 2863 w 2864"/>
              <a:gd name="T15" fmla="*/ 0 h 2486"/>
              <a:gd name="T16" fmla="*/ 790 w 2864"/>
              <a:gd name="T17" fmla="*/ 0 h 2486"/>
              <a:gd name="T18" fmla="*/ 1271 w 2864"/>
              <a:gd name="T19" fmla="*/ 1065 h 2486"/>
              <a:gd name="T20" fmla="*/ 1271 w 2864"/>
              <a:gd name="T21" fmla="*/ 1065 h 2486"/>
              <a:gd name="T22" fmla="*/ 1271 w 2864"/>
              <a:gd name="T23" fmla="*/ 1099 h 2486"/>
              <a:gd name="T24" fmla="*/ 1134 w 2864"/>
              <a:gd name="T25" fmla="*/ 1099 h 2486"/>
              <a:gd name="T26" fmla="*/ 1134 w 2864"/>
              <a:gd name="T27" fmla="*/ 1065 h 2486"/>
              <a:gd name="T28" fmla="*/ 1122 w 2864"/>
              <a:gd name="T29" fmla="*/ 1019 h 2486"/>
              <a:gd name="T30" fmla="*/ 997 w 2864"/>
              <a:gd name="T31" fmla="*/ 985 h 2486"/>
              <a:gd name="T32" fmla="*/ 870 w 2864"/>
              <a:gd name="T33" fmla="*/ 1076 h 2486"/>
              <a:gd name="T34" fmla="*/ 951 w 2864"/>
              <a:gd name="T35" fmla="*/ 1156 h 2486"/>
              <a:gd name="T36" fmla="*/ 1065 w 2864"/>
              <a:gd name="T37" fmla="*/ 1179 h 2486"/>
              <a:gd name="T38" fmla="*/ 1237 w 2864"/>
              <a:gd name="T39" fmla="*/ 1374 h 2486"/>
              <a:gd name="T40" fmla="*/ 951 w 2864"/>
              <a:gd name="T41" fmla="*/ 1615 h 2486"/>
              <a:gd name="T42" fmla="*/ 699 w 2864"/>
              <a:gd name="T43" fmla="*/ 1546 h 2486"/>
              <a:gd name="T44" fmla="*/ 664 w 2864"/>
              <a:gd name="T45" fmla="*/ 1420 h 2486"/>
              <a:gd name="T46" fmla="*/ 664 w 2864"/>
              <a:gd name="T47" fmla="*/ 1385 h 2486"/>
              <a:gd name="T48" fmla="*/ 802 w 2864"/>
              <a:gd name="T49" fmla="*/ 1385 h 2486"/>
              <a:gd name="T50" fmla="*/ 802 w 2864"/>
              <a:gd name="T51" fmla="*/ 1420 h 2486"/>
              <a:gd name="T52" fmla="*/ 813 w 2864"/>
              <a:gd name="T53" fmla="*/ 1466 h 2486"/>
              <a:gd name="T54" fmla="*/ 951 w 2864"/>
              <a:gd name="T55" fmla="*/ 1500 h 2486"/>
              <a:gd name="T56" fmla="*/ 1099 w 2864"/>
              <a:gd name="T57" fmla="*/ 1397 h 2486"/>
              <a:gd name="T58" fmla="*/ 1008 w 2864"/>
              <a:gd name="T59" fmla="*/ 1305 h 2486"/>
              <a:gd name="T60" fmla="*/ 893 w 2864"/>
              <a:gd name="T61" fmla="*/ 1271 h 2486"/>
              <a:gd name="T62" fmla="*/ 733 w 2864"/>
              <a:gd name="T63" fmla="*/ 1088 h 2486"/>
              <a:gd name="T64" fmla="*/ 1008 w 2864"/>
              <a:gd name="T65" fmla="*/ 870 h 2486"/>
              <a:gd name="T66" fmla="*/ 1237 w 2864"/>
              <a:gd name="T67" fmla="*/ 939 h 2486"/>
              <a:gd name="T68" fmla="*/ 1271 w 2864"/>
              <a:gd name="T69" fmla="*/ 1065 h 2486"/>
              <a:gd name="T70" fmla="*/ 1432 w 2864"/>
              <a:gd name="T71" fmla="*/ 1603 h 2486"/>
              <a:gd name="T72" fmla="*/ 1432 w 2864"/>
              <a:gd name="T73" fmla="*/ 1603 h 2486"/>
              <a:gd name="T74" fmla="*/ 1329 w 2864"/>
              <a:gd name="T75" fmla="*/ 1054 h 2486"/>
              <a:gd name="T76" fmla="*/ 1455 w 2864"/>
              <a:gd name="T77" fmla="*/ 1054 h 2486"/>
              <a:gd name="T78" fmla="*/ 1523 w 2864"/>
              <a:gd name="T79" fmla="*/ 1420 h 2486"/>
              <a:gd name="T80" fmla="*/ 1718 w 2864"/>
              <a:gd name="T81" fmla="*/ 1054 h 2486"/>
              <a:gd name="T82" fmla="*/ 1855 w 2864"/>
              <a:gd name="T83" fmla="*/ 1054 h 2486"/>
              <a:gd name="T84" fmla="*/ 1558 w 2864"/>
              <a:gd name="T85" fmla="*/ 1603 h 2486"/>
              <a:gd name="T86" fmla="*/ 1432 w 2864"/>
              <a:gd name="T87" fmla="*/ 1603 h 2486"/>
              <a:gd name="T88" fmla="*/ 2210 w 2864"/>
              <a:gd name="T89" fmla="*/ 1168 h 2486"/>
              <a:gd name="T90" fmla="*/ 2210 w 2864"/>
              <a:gd name="T91" fmla="*/ 1168 h 2486"/>
              <a:gd name="T92" fmla="*/ 2176 w 2864"/>
              <a:gd name="T93" fmla="*/ 1168 h 2486"/>
              <a:gd name="T94" fmla="*/ 1993 w 2864"/>
              <a:gd name="T95" fmla="*/ 1305 h 2486"/>
              <a:gd name="T96" fmla="*/ 1947 w 2864"/>
              <a:gd name="T97" fmla="*/ 1603 h 2486"/>
              <a:gd name="T98" fmla="*/ 1809 w 2864"/>
              <a:gd name="T99" fmla="*/ 1603 h 2486"/>
              <a:gd name="T100" fmla="*/ 1821 w 2864"/>
              <a:gd name="T101" fmla="*/ 1592 h 2486"/>
              <a:gd name="T102" fmla="*/ 1913 w 2864"/>
              <a:gd name="T103" fmla="*/ 1054 h 2486"/>
              <a:gd name="T104" fmla="*/ 2027 w 2864"/>
              <a:gd name="T105" fmla="*/ 1054 h 2486"/>
              <a:gd name="T106" fmla="*/ 2027 w 2864"/>
              <a:gd name="T107" fmla="*/ 1111 h 2486"/>
              <a:gd name="T108" fmla="*/ 2222 w 2864"/>
              <a:gd name="T109" fmla="*/ 1042 h 2486"/>
              <a:gd name="T110" fmla="*/ 2222 w 2864"/>
              <a:gd name="T111" fmla="*/ 1042 h 2486"/>
              <a:gd name="T112" fmla="*/ 2210 w 2864"/>
              <a:gd name="T113" fmla="*/ 1168 h 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64" h="2486">
                <a:moveTo>
                  <a:pt x="790" y="0"/>
                </a:moveTo>
                <a:lnTo>
                  <a:pt x="790" y="0"/>
                </a:lnTo>
                <a:cubicBezTo>
                  <a:pt x="699" y="0"/>
                  <a:pt x="596" y="46"/>
                  <a:pt x="515" y="114"/>
                </a:cubicBezTo>
                <a:cubicBezTo>
                  <a:pt x="424" y="183"/>
                  <a:pt x="378" y="286"/>
                  <a:pt x="367" y="332"/>
                </a:cubicBezTo>
                <a:cubicBezTo>
                  <a:pt x="0" y="2485"/>
                  <a:pt x="0" y="2485"/>
                  <a:pt x="0" y="2485"/>
                </a:cubicBezTo>
                <a:cubicBezTo>
                  <a:pt x="2016" y="2485"/>
                  <a:pt x="2016" y="2485"/>
                  <a:pt x="2016" y="2485"/>
                </a:cubicBezTo>
                <a:cubicBezTo>
                  <a:pt x="2142" y="2485"/>
                  <a:pt x="2416" y="2462"/>
                  <a:pt x="2496" y="2118"/>
                </a:cubicBezTo>
                <a:cubicBezTo>
                  <a:pt x="2863" y="0"/>
                  <a:pt x="2863" y="0"/>
                  <a:pt x="2863" y="0"/>
                </a:cubicBezTo>
                <a:lnTo>
                  <a:pt x="790" y="0"/>
                </a:lnTo>
                <a:close/>
                <a:moveTo>
                  <a:pt x="1271" y="1065"/>
                </a:moveTo>
                <a:lnTo>
                  <a:pt x="1271" y="1065"/>
                </a:lnTo>
                <a:cubicBezTo>
                  <a:pt x="1271" y="1099"/>
                  <a:pt x="1271" y="1099"/>
                  <a:pt x="1271" y="1099"/>
                </a:cubicBezTo>
                <a:cubicBezTo>
                  <a:pt x="1134" y="1099"/>
                  <a:pt x="1134" y="1099"/>
                  <a:pt x="1134" y="1099"/>
                </a:cubicBezTo>
                <a:cubicBezTo>
                  <a:pt x="1134" y="1065"/>
                  <a:pt x="1134" y="1065"/>
                  <a:pt x="1134" y="1065"/>
                </a:cubicBezTo>
                <a:cubicBezTo>
                  <a:pt x="1145" y="1042"/>
                  <a:pt x="1134" y="1030"/>
                  <a:pt x="1122" y="1019"/>
                </a:cubicBezTo>
                <a:cubicBezTo>
                  <a:pt x="1099" y="996"/>
                  <a:pt x="1065" y="985"/>
                  <a:pt x="997" y="985"/>
                </a:cubicBezTo>
                <a:cubicBezTo>
                  <a:pt x="916" y="985"/>
                  <a:pt x="870" y="1008"/>
                  <a:pt x="870" y="1076"/>
                </a:cubicBezTo>
                <a:cubicBezTo>
                  <a:pt x="870" y="1111"/>
                  <a:pt x="882" y="1134"/>
                  <a:pt x="951" y="1156"/>
                </a:cubicBezTo>
                <a:cubicBezTo>
                  <a:pt x="1065" y="1179"/>
                  <a:pt x="1065" y="1179"/>
                  <a:pt x="1065" y="1179"/>
                </a:cubicBezTo>
                <a:cubicBezTo>
                  <a:pt x="1180" y="1214"/>
                  <a:pt x="1237" y="1283"/>
                  <a:pt x="1237" y="1374"/>
                </a:cubicBezTo>
                <a:cubicBezTo>
                  <a:pt x="1237" y="1488"/>
                  <a:pt x="1157" y="1615"/>
                  <a:pt x="951" y="1615"/>
                </a:cubicBezTo>
                <a:cubicBezTo>
                  <a:pt x="825" y="1615"/>
                  <a:pt x="744" y="1592"/>
                  <a:pt x="699" y="1546"/>
                </a:cubicBezTo>
                <a:cubicBezTo>
                  <a:pt x="664" y="1512"/>
                  <a:pt x="653" y="1466"/>
                  <a:pt x="664" y="1420"/>
                </a:cubicBezTo>
                <a:cubicBezTo>
                  <a:pt x="664" y="1385"/>
                  <a:pt x="664" y="1385"/>
                  <a:pt x="664" y="1385"/>
                </a:cubicBezTo>
                <a:cubicBezTo>
                  <a:pt x="802" y="1385"/>
                  <a:pt x="802" y="1385"/>
                  <a:pt x="802" y="1385"/>
                </a:cubicBezTo>
                <a:cubicBezTo>
                  <a:pt x="802" y="1420"/>
                  <a:pt x="802" y="1420"/>
                  <a:pt x="802" y="1420"/>
                </a:cubicBezTo>
                <a:cubicBezTo>
                  <a:pt x="790" y="1443"/>
                  <a:pt x="802" y="1454"/>
                  <a:pt x="813" y="1466"/>
                </a:cubicBezTo>
                <a:cubicBezTo>
                  <a:pt x="836" y="1488"/>
                  <a:pt x="882" y="1500"/>
                  <a:pt x="951" y="1500"/>
                </a:cubicBezTo>
                <a:cubicBezTo>
                  <a:pt x="1042" y="1500"/>
                  <a:pt x="1099" y="1466"/>
                  <a:pt x="1099" y="1397"/>
                </a:cubicBezTo>
                <a:cubicBezTo>
                  <a:pt x="1099" y="1340"/>
                  <a:pt x="1076" y="1317"/>
                  <a:pt x="1008" y="1305"/>
                </a:cubicBezTo>
                <a:cubicBezTo>
                  <a:pt x="893" y="1271"/>
                  <a:pt x="893" y="1271"/>
                  <a:pt x="893" y="1271"/>
                </a:cubicBezTo>
                <a:cubicBezTo>
                  <a:pt x="790" y="1248"/>
                  <a:pt x="733" y="1179"/>
                  <a:pt x="733" y="1088"/>
                </a:cubicBezTo>
                <a:cubicBezTo>
                  <a:pt x="733" y="973"/>
                  <a:pt x="813" y="870"/>
                  <a:pt x="1008" y="870"/>
                </a:cubicBezTo>
                <a:cubicBezTo>
                  <a:pt x="1111" y="870"/>
                  <a:pt x="1191" y="893"/>
                  <a:pt x="1237" y="939"/>
                </a:cubicBezTo>
                <a:cubicBezTo>
                  <a:pt x="1260" y="973"/>
                  <a:pt x="1283" y="1019"/>
                  <a:pt x="1271" y="1065"/>
                </a:cubicBezTo>
                <a:close/>
                <a:moveTo>
                  <a:pt x="1432" y="1603"/>
                </a:moveTo>
                <a:lnTo>
                  <a:pt x="1432" y="1603"/>
                </a:lnTo>
                <a:cubicBezTo>
                  <a:pt x="1329" y="1054"/>
                  <a:pt x="1329" y="1054"/>
                  <a:pt x="1329" y="1054"/>
                </a:cubicBezTo>
                <a:cubicBezTo>
                  <a:pt x="1455" y="1054"/>
                  <a:pt x="1455" y="1054"/>
                  <a:pt x="1455" y="1054"/>
                </a:cubicBezTo>
                <a:cubicBezTo>
                  <a:pt x="1523" y="1420"/>
                  <a:pt x="1523" y="1420"/>
                  <a:pt x="1523" y="1420"/>
                </a:cubicBezTo>
                <a:cubicBezTo>
                  <a:pt x="1718" y="1054"/>
                  <a:pt x="1718" y="1054"/>
                  <a:pt x="1718" y="1054"/>
                </a:cubicBezTo>
                <a:cubicBezTo>
                  <a:pt x="1855" y="1054"/>
                  <a:pt x="1855" y="1054"/>
                  <a:pt x="1855" y="1054"/>
                </a:cubicBezTo>
                <a:cubicBezTo>
                  <a:pt x="1558" y="1603"/>
                  <a:pt x="1558" y="1603"/>
                  <a:pt x="1558" y="1603"/>
                </a:cubicBezTo>
                <a:lnTo>
                  <a:pt x="1432" y="1603"/>
                </a:lnTo>
                <a:close/>
                <a:moveTo>
                  <a:pt x="2210" y="1168"/>
                </a:moveTo>
                <a:lnTo>
                  <a:pt x="2210" y="1168"/>
                </a:lnTo>
                <a:cubicBezTo>
                  <a:pt x="2176" y="1168"/>
                  <a:pt x="2176" y="1168"/>
                  <a:pt x="2176" y="1168"/>
                </a:cubicBezTo>
                <a:cubicBezTo>
                  <a:pt x="2073" y="1168"/>
                  <a:pt x="2016" y="1214"/>
                  <a:pt x="1993" y="1305"/>
                </a:cubicBezTo>
                <a:cubicBezTo>
                  <a:pt x="1947" y="1603"/>
                  <a:pt x="1947" y="1603"/>
                  <a:pt x="1947" y="1603"/>
                </a:cubicBezTo>
                <a:cubicBezTo>
                  <a:pt x="1809" y="1603"/>
                  <a:pt x="1809" y="1603"/>
                  <a:pt x="1809" y="1603"/>
                </a:cubicBezTo>
                <a:cubicBezTo>
                  <a:pt x="1821" y="1592"/>
                  <a:pt x="1821" y="1592"/>
                  <a:pt x="1821" y="1592"/>
                </a:cubicBezTo>
                <a:cubicBezTo>
                  <a:pt x="1913" y="1054"/>
                  <a:pt x="1913" y="1054"/>
                  <a:pt x="1913" y="1054"/>
                </a:cubicBezTo>
                <a:cubicBezTo>
                  <a:pt x="2027" y="1054"/>
                  <a:pt x="2027" y="1054"/>
                  <a:pt x="2027" y="1054"/>
                </a:cubicBezTo>
                <a:cubicBezTo>
                  <a:pt x="2027" y="1111"/>
                  <a:pt x="2027" y="1111"/>
                  <a:pt x="2027" y="1111"/>
                </a:cubicBezTo>
                <a:cubicBezTo>
                  <a:pt x="2061" y="1076"/>
                  <a:pt x="2119" y="1030"/>
                  <a:pt x="2222" y="1042"/>
                </a:cubicBezTo>
                <a:lnTo>
                  <a:pt x="2222" y="1042"/>
                </a:lnTo>
                <a:lnTo>
                  <a:pt x="2210" y="1168"/>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sp>
        <p:nvSpPr>
          <p:cNvPr id="11" name="Freeform 72">
            <a:extLst>
              <a:ext uri="{FF2B5EF4-FFF2-40B4-BE49-F238E27FC236}">
                <a16:creationId xmlns:a16="http://schemas.microsoft.com/office/drawing/2014/main" id="{EB525829-EAF0-7707-8313-070066834452}"/>
              </a:ext>
            </a:extLst>
          </p:cNvPr>
          <p:cNvSpPr>
            <a:spLocks noChangeArrowheads="1"/>
          </p:cNvSpPr>
          <p:nvPr/>
        </p:nvSpPr>
        <p:spPr bwMode="auto">
          <a:xfrm>
            <a:off x="4924220" y="3022803"/>
            <a:ext cx="411419" cy="355633"/>
          </a:xfrm>
          <a:custGeom>
            <a:avLst/>
            <a:gdLst>
              <a:gd name="T0" fmla="*/ 790 w 2864"/>
              <a:gd name="T1" fmla="*/ 0 h 2475"/>
              <a:gd name="T2" fmla="*/ 366 w 2864"/>
              <a:gd name="T3" fmla="*/ 321 h 2475"/>
              <a:gd name="T4" fmla="*/ 2015 w 2864"/>
              <a:gd name="T5" fmla="*/ 2474 h 2475"/>
              <a:gd name="T6" fmla="*/ 2863 w 2864"/>
              <a:gd name="T7" fmla="*/ 0 h 2475"/>
              <a:gd name="T8" fmla="*/ 1076 w 2864"/>
              <a:gd name="T9" fmla="*/ 1283 h 2475"/>
              <a:gd name="T10" fmla="*/ 790 w 2864"/>
              <a:gd name="T11" fmla="*/ 1283 h 2475"/>
              <a:gd name="T12" fmla="*/ 1076 w 2864"/>
              <a:gd name="T13" fmla="*/ 1489 h 2475"/>
              <a:gd name="T14" fmla="*/ 595 w 2864"/>
              <a:gd name="T15" fmla="*/ 1603 h 2475"/>
              <a:gd name="T16" fmla="*/ 721 w 2864"/>
              <a:gd name="T17" fmla="*/ 871 h 2475"/>
              <a:gd name="T18" fmla="*/ 1145 w 2864"/>
              <a:gd name="T19" fmla="*/ 985 h 2475"/>
              <a:gd name="T20" fmla="*/ 813 w 2864"/>
              <a:gd name="T21" fmla="*/ 1168 h 2475"/>
              <a:gd name="T22" fmla="*/ 1076 w 2864"/>
              <a:gd name="T23" fmla="*/ 1283 h 2475"/>
              <a:gd name="T24" fmla="*/ 1683 w 2864"/>
              <a:gd name="T25" fmla="*/ 1260 h 2475"/>
              <a:gd name="T26" fmla="*/ 1500 w 2864"/>
              <a:gd name="T27" fmla="*/ 1603 h 2475"/>
              <a:gd name="T28" fmla="*/ 1557 w 2864"/>
              <a:gd name="T29" fmla="*/ 1283 h 2475"/>
              <a:gd name="T30" fmla="*/ 1454 w 2864"/>
              <a:gd name="T31" fmla="*/ 1145 h 2475"/>
              <a:gd name="T32" fmla="*/ 1271 w 2864"/>
              <a:gd name="T33" fmla="*/ 1603 h 2475"/>
              <a:gd name="T34" fmla="*/ 1145 w 2864"/>
              <a:gd name="T35" fmla="*/ 1592 h 2475"/>
              <a:gd name="T36" fmla="*/ 1351 w 2864"/>
              <a:gd name="T37" fmla="*/ 1042 h 2475"/>
              <a:gd name="T38" fmla="*/ 1500 w 2864"/>
              <a:gd name="T39" fmla="*/ 1031 h 2475"/>
              <a:gd name="T40" fmla="*/ 1683 w 2864"/>
              <a:gd name="T41" fmla="*/ 1260 h 2475"/>
              <a:gd name="T42" fmla="*/ 2233 w 2864"/>
              <a:gd name="T43" fmla="*/ 1237 h 2475"/>
              <a:gd name="T44" fmla="*/ 2095 w 2864"/>
              <a:gd name="T45" fmla="*/ 1260 h 2475"/>
              <a:gd name="T46" fmla="*/ 2095 w 2864"/>
              <a:gd name="T47" fmla="*/ 1168 h 2475"/>
              <a:gd name="T48" fmla="*/ 1889 w 2864"/>
              <a:gd name="T49" fmla="*/ 1248 h 2475"/>
              <a:gd name="T50" fmla="*/ 1878 w 2864"/>
              <a:gd name="T51" fmla="*/ 1466 h 2475"/>
              <a:gd name="T52" fmla="*/ 2073 w 2864"/>
              <a:gd name="T53" fmla="*/ 1420 h 2475"/>
              <a:gd name="T54" fmla="*/ 2210 w 2864"/>
              <a:gd name="T55" fmla="*/ 1386 h 2475"/>
              <a:gd name="T56" fmla="*/ 1958 w 2864"/>
              <a:gd name="T57" fmla="*/ 1615 h 2475"/>
              <a:gd name="T58" fmla="*/ 1729 w 2864"/>
              <a:gd name="T59" fmla="*/ 1363 h 2475"/>
              <a:gd name="T60" fmla="*/ 2004 w 2864"/>
              <a:gd name="T61" fmla="*/ 1031 h 2475"/>
              <a:gd name="T62" fmla="*/ 2233 w 2864"/>
              <a:gd name="T63" fmla="*/ 1237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4" h="2475">
                <a:moveTo>
                  <a:pt x="790" y="0"/>
                </a:moveTo>
                <a:lnTo>
                  <a:pt x="790" y="0"/>
                </a:lnTo>
                <a:cubicBezTo>
                  <a:pt x="698" y="0"/>
                  <a:pt x="595" y="35"/>
                  <a:pt x="515" y="103"/>
                </a:cubicBezTo>
                <a:cubicBezTo>
                  <a:pt x="424" y="172"/>
                  <a:pt x="378" y="286"/>
                  <a:pt x="366" y="321"/>
                </a:cubicBezTo>
                <a:cubicBezTo>
                  <a:pt x="0" y="2474"/>
                  <a:pt x="0" y="2474"/>
                  <a:pt x="0" y="2474"/>
                </a:cubicBezTo>
                <a:cubicBezTo>
                  <a:pt x="2015" y="2474"/>
                  <a:pt x="2015" y="2474"/>
                  <a:pt x="2015" y="2474"/>
                </a:cubicBezTo>
                <a:cubicBezTo>
                  <a:pt x="2141" y="2474"/>
                  <a:pt x="2416" y="2451"/>
                  <a:pt x="2496" y="2119"/>
                </a:cubicBezTo>
                <a:cubicBezTo>
                  <a:pt x="2863" y="0"/>
                  <a:pt x="2863" y="0"/>
                  <a:pt x="2863" y="0"/>
                </a:cubicBezTo>
                <a:lnTo>
                  <a:pt x="790" y="0"/>
                </a:lnTo>
                <a:close/>
                <a:moveTo>
                  <a:pt x="1076" y="1283"/>
                </a:moveTo>
                <a:lnTo>
                  <a:pt x="1076" y="1283"/>
                </a:lnTo>
                <a:cubicBezTo>
                  <a:pt x="790" y="1283"/>
                  <a:pt x="790" y="1283"/>
                  <a:pt x="790" y="1283"/>
                </a:cubicBezTo>
                <a:cubicBezTo>
                  <a:pt x="756" y="1489"/>
                  <a:pt x="756" y="1489"/>
                  <a:pt x="756" y="1489"/>
                </a:cubicBezTo>
                <a:cubicBezTo>
                  <a:pt x="1076" y="1489"/>
                  <a:pt x="1076" y="1489"/>
                  <a:pt x="1076" y="1489"/>
                </a:cubicBezTo>
                <a:cubicBezTo>
                  <a:pt x="1053" y="1603"/>
                  <a:pt x="1053" y="1603"/>
                  <a:pt x="1053" y="1603"/>
                </a:cubicBezTo>
                <a:cubicBezTo>
                  <a:pt x="595" y="1603"/>
                  <a:pt x="595" y="1603"/>
                  <a:pt x="595" y="1603"/>
                </a:cubicBezTo>
                <a:cubicBezTo>
                  <a:pt x="595" y="1592"/>
                  <a:pt x="595" y="1592"/>
                  <a:pt x="595" y="1592"/>
                </a:cubicBezTo>
                <a:cubicBezTo>
                  <a:pt x="721" y="871"/>
                  <a:pt x="721" y="871"/>
                  <a:pt x="721" y="871"/>
                </a:cubicBezTo>
                <a:cubicBezTo>
                  <a:pt x="1168" y="871"/>
                  <a:pt x="1168" y="871"/>
                  <a:pt x="1168" y="871"/>
                </a:cubicBezTo>
                <a:cubicBezTo>
                  <a:pt x="1145" y="985"/>
                  <a:pt x="1145" y="985"/>
                  <a:pt x="1145" y="985"/>
                </a:cubicBezTo>
                <a:cubicBezTo>
                  <a:pt x="836" y="985"/>
                  <a:pt x="836" y="985"/>
                  <a:pt x="836" y="985"/>
                </a:cubicBezTo>
                <a:cubicBezTo>
                  <a:pt x="813" y="1168"/>
                  <a:pt x="813" y="1168"/>
                  <a:pt x="813" y="1168"/>
                </a:cubicBezTo>
                <a:cubicBezTo>
                  <a:pt x="1099" y="1168"/>
                  <a:pt x="1099" y="1168"/>
                  <a:pt x="1099" y="1168"/>
                </a:cubicBezTo>
                <a:lnTo>
                  <a:pt x="1076" y="1283"/>
                </a:lnTo>
                <a:close/>
                <a:moveTo>
                  <a:pt x="1683" y="1260"/>
                </a:moveTo>
                <a:lnTo>
                  <a:pt x="1683" y="1260"/>
                </a:lnTo>
                <a:cubicBezTo>
                  <a:pt x="1626" y="1603"/>
                  <a:pt x="1626" y="1603"/>
                  <a:pt x="1626" y="1603"/>
                </a:cubicBezTo>
                <a:cubicBezTo>
                  <a:pt x="1500" y="1603"/>
                  <a:pt x="1500" y="1603"/>
                  <a:pt x="1500" y="1603"/>
                </a:cubicBezTo>
                <a:cubicBezTo>
                  <a:pt x="1500" y="1592"/>
                  <a:pt x="1500" y="1592"/>
                  <a:pt x="1500" y="1592"/>
                </a:cubicBezTo>
                <a:cubicBezTo>
                  <a:pt x="1557" y="1283"/>
                  <a:pt x="1557" y="1283"/>
                  <a:pt x="1557" y="1283"/>
                </a:cubicBezTo>
                <a:cubicBezTo>
                  <a:pt x="1557" y="1248"/>
                  <a:pt x="1557" y="1202"/>
                  <a:pt x="1534" y="1180"/>
                </a:cubicBezTo>
                <a:cubicBezTo>
                  <a:pt x="1523" y="1157"/>
                  <a:pt x="1488" y="1145"/>
                  <a:pt x="1454" y="1145"/>
                </a:cubicBezTo>
                <a:cubicBezTo>
                  <a:pt x="1362" y="1145"/>
                  <a:pt x="1340" y="1226"/>
                  <a:pt x="1328" y="1271"/>
                </a:cubicBezTo>
                <a:cubicBezTo>
                  <a:pt x="1271" y="1603"/>
                  <a:pt x="1271" y="1603"/>
                  <a:pt x="1271" y="1603"/>
                </a:cubicBezTo>
                <a:cubicBezTo>
                  <a:pt x="1145" y="1603"/>
                  <a:pt x="1145" y="1603"/>
                  <a:pt x="1145" y="1603"/>
                </a:cubicBezTo>
                <a:cubicBezTo>
                  <a:pt x="1145" y="1592"/>
                  <a:pt x="1145" y="1592"/>
                  <a:pt x="1145" y="1592"/>
                </a:cubicBezTo>
                <a:cubicBezTo>
                  <a:pt x="1236" y="1042"/>
                  <a:pt x="1236" y="1042"/>
                  <a:pt x="1236" y="1042"/>
                </a:cubicBezTo>
                <a:cubicBezTo>
                  <a:pt x="1351" y="1042"/>
                  <a:pt x="1351" y="1042"/>
                  <a:pt x="1351" y="1042"/>
                </a:cubicBezTo>
                <a:cubicBezTo>
                  <a:pt x="1351" y="1088"/>
                  <a:pt x="1351" y="1088"/>
                  <a:pt x="1351" y="1088"/>
                </a:cubicBezTo>
                <a:cubicBezTo>
                  <a:pt x="1385" y="1054"/>
                  <a:pt x="1443" y="1031"/>
                  <a:pt x="1500" y="1031"/>
                </a:cubicBezTo>
                <a:cubicBezTo>
                  <a:pt x="1557" y="1031"/>
                  <a:pt x="1614" y="1054"/>
                  <a:pt x="1649" y="1100"/>
                </a:cubicBezTo>
                <a:cubicBezTo>
                  <a:pt x="1683" y="1134"/>
                  <a:pt x="1694" y="1202"/>
                  <a:pt x="1683" y="1260"/>
                </a:cubicBezTo>
                <a:close/>
                <a:moveTo>
                  <a:pt x="2233" y="1237"/>
                </a:moveTo>
                <a:lnTo>
                  <a:pt x="2233" y="1237"/>
                </a:lnTo>
                <a:cubicBezTo>
                  <a:pt x="2233" y="1260"/>
                  <a:pt x="2233" y="1260"/>
                  <a:pt x="2233" y="1260"/>
                </a:cubicBezTo>
                <a:cubicBezTo>
                  <a:pt x="2095" y="1260"/>
                  <a:pt x="2095" y="1260"/>
                  <a:pt x="2095" y="1260"/>
                </a:cubicBezTo>
                <a:cubicBezTo>
                  <a:pt x="2107" y="1237"/>
                  <a:pt x="2107" y="1237"/>
                  <a:pt x="2107" y="1237"/>
                </a:cubicBezTo>
                <a:cubicBezTo>
                  <a:pt x="2107" y="1214"/>
                  <a:pt x="2107" y="1191"/>
                  <a:pt x="2095" y="1168"/>
                </a:cubicBezTo>
                <a:cubicBezTo>
                  <a:pt x="2073" y="1157"/>
                  <a:pt x="2038" y="1145"/>
                  <a:pt x="2004" y="1145"/>
                </a:cubicBezTo>
                <a:cubicBezTo>
                  <a:pt x="1912" y="1145"/>
                  <a:pt x="1889" y="1214"/>
                  <a:pt x="1889" y="1248"/>
                </a:cubicBezTo>
                <a:cubicBezTo>
                  <a:pt x="1855" y="1374"/>
                  <a:pt x="1855" y="1374"/>
                  <a:pt x="1855" y="1374"/>
                </a:cubicBezTo>
                <a:cubicBezTo>
                  <a:pt x="1855" y="1409"/>
                  <a:pt x="1855" y="1443"/>
                  <a:pt x="1878" y="1466"/>
                </a:cubicBezTo>
                <a:cubicBezTo>
                  <a:pt x="1901" y="1489"/>
                  <a:pt x="1923" y="1500"/>
                  <a:pt x="1969" y="1500"/>
                </a:cubicBezTo>
                <a:cubicBezTo>
                  <a:pt x="2038" y="1500"/>
                  <a:pt x="2061" y="1455"/>
                  <a:pt x="2073" y="1420"/>
                </a:cubicBezTo>
                <a:cubicBezTo>
                  <a:pt x="2073" y="1386"/>
                  <a:pt x="2073" y="1386"/>
                  <a:pt x="2073" y="1386"/>
                </a:cubicBezTo>
                <a:cubicBezTo>
                  <a:pt x="2210" y="1386"/>
                  <a:pt x="2210" y="1386"/>
                  <a:pt x="2210" y="1386"/>
                </a:cubicBezTo>
                <a:cubicBezTo>
                  <a:pt x="2198" y="1420"/>
                  <a:pt x="2198" y="1420"/>
                  <a:pt x="2198" y="1420"/>
                </a:cubicBezTo>
                <a:cubicBezTo>
                  <a:pt x="2187" y="1512"/>
                  <a:pt x="2118" y="1615"/>
                  <a:pt x="1958" y="1615"/>
                </a:cubicBezTo>
                <a:cubicBezTo>
                  <a:pt x="1878" y="1615"/>
                  <a:pt x="1809" y="1592"/>
                  <a:pt x="1775" y="1534"/>
                </a:cubicBezTo>
                <a:cubicBezTo>
                  <a:pt x="1740" y="1500"/>
                  <a:pt x="1717" y="1432"/>
                  <a:pt x="1729" y="1363"/>
                </a:cubicBezTo>
                <a:cubicBezTo>
                  <a:pt x="1752" y="1237"/>
                  <a:pt x="1752" y="1237"/>
                  <a:pt x="1752" y="1237"/>
                </a:cubicBezTo>
                <a:cubicBezTo>
                  <a:pt x="1775" y="1157"/>
                  <a:pt x="1820" y="1031"/>
                  <a:pt x="2004" y="1031"/>
                </a:cubicBezTo>
                <a:cubicBezTo>
                  <a:pt x="2095" y="1031"/>
                  <a:pt x="2152" y="1054"/>
                  <a:pt x="2198" y="1100"/>
                </a:cubicBezTo>
                <a:cubicBezTo>
                  <a:pt x="2221" y="1134"/>
                  <a:pt x="2244" y="1180"/>
                  <a:pt x="2233" y="1237"/>
                </a:cubicBez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sp>
        <p:nvSpPr>
          <p:cNvPr id="21" name="Freeform 75">
            <a:extLst>
              <a:ext uri="{FF2B5EF4-FFF2-40B4-BE49-F238E27FC236}">
                <a16:creationId xmlns:a16="http://schemas.microsoft.com/office/drawing/2014/main" id="{58879029-9E96-6DB9-416D-A3A84EE3A4C3}"/>
              </a:ext>
            </a:extLst>
          </p:cNvPr>
          <p:cNvSpPr>
            <a:spLocks noChangeArrowheads="1"/>
          </p:cNvSpPr>
          <p:nvPr/>
        </p:nvSpPr>
        <p:spPr bwMode="auto">
          <a:xfrm>
            <a:off x="4399835" y="3024240"/>
            <a:ext cx="406344" cy="352759"/>
          </a:xfrm>
          <a:custGeom>
            <a:avLst/>
            <a:gdLst>
              <a:gd name="T0" fmla="*/ 780 w 2809"/>
              <a:gd name="T1" fmla="*/ 0 h 2440"/>
              <a:gd name="T2" fmla="*/ 780 w 2809"/>
              <a:gd name="T3" fmla="*/ 0 h 2440"/>
              <a:gd name="T4" fmla="*/ 507 w 2809"/>
              <a:gd name="T5" fmla="*/ 117 h 2440"/>
              <a:gd name="T6" fmla="*/ 371 w 2809"/>
              <a:gd name="T7" fmla="*/ 332 h 2440"/>
              <a:gd name="T8" fmla="*/ 0 w 2809"/>
              <a:gd name="T9" fmla="*/ 2439 h 2440"/>
              <a:gd name="T10" fmla="*/ 1970 w 2809"/>
              <a:gd name="T11" fmla="*/ 2439 h 2440"/>
              <a:gd name="T12" fmla="*/ 2438 w 2809"/>
              <a:gd name="T13" fmla="*/ 2087 h 2440"/>
              <a:gd name="T14" fmla="*/ 2808 w 2809"/>
              <a:gd name="T15" fmla="*/ 0 h 2440"/>
              <a:gd name="T16" fmla="*/ 780 w 2809"/>
              <a:gd name="T17" fmla="*/ 0 h 2440"/>
              <a:gd name="T18" fmla="*/ 1170 w 2809"/>
              <a:gd name="T19" fmla="*/ 1151 h 2440"/>
              <a:gd name="T20" fmla="*/ 1170 w 2809"/>
              <a:gd name="T21" fmla="*/ 1151 h 2440"/>
              <a:gd name="T22" fmla="*/ 1131 w 2809"/>
              <a:gd name="T23" fmla="*/ 1268 h 2440"/>
              <a:gd name="T24" fmla="*/ 819 w 2809"/>
              <a:gd name="T25" fmla="*/ 1268 h 2440"/>
              <a:gd name="T26" fmla="*/ 780 w 2809"/>
              <a:gd name="T27" fmla="*/ 1463 h 2440"/>
              <a:gd name="T28" fmla="*/ 1131 w 2809"/>
              <a:gd name="T29" fmla="*/ 1463 h 2440"/>
              <a:gd name="T30" fmla="*/ 1111 w 2809"/>
              <a:gd name="T31" fmla="*/ 1580 h 2440"/>
              <a:gd name="T32" fmla="*/ 643 w 2809"/>
              <a:gd name="T33" fmla="*/ 1580 h 2440"/>
              <a:gd name="T34" fmla="*/ 643 w 2809"/>
              <a:gd name="T35" fmla="*/ 1561 h 2440"/>
              <a:gd name="T36" fmla="*/ 761 w 2809"/>
              <a:gd name="T37" fmla="*/ 859 h 2440"/>
              <a:gd name="T38" fmla="*/ 1229 w 2809"/>
              <a:gd name="T39" fmla="*/ 859 h 2440"/>
              <a:gd name="T40" fmla="*/ 1209 w 2809"/>
              <a:gd name="T41" fmla="*/ 976 h 2440"/>
              <a:gd name="T42" fmla="*/ 877 w 2809"/>
              <a:gd name="T43" fmla="*/ 976 h 2440"/>
              <a:gd name="T44" fmla="*/ 839 w 2809"/>
              <a:gd name="T45" fmla="*/ 1151 h 2440"/>
              <a:gd name="T46" fmla="*/ 1170 w 2809"/>
              <a:gd name="T47" fmla="*/ 1151 h 2440"/>
              <a:gd name="T48" fmla="*/ 2087 w 2809"/>
              <a:gd name="T49" fmla="*/ 1229 h 2440"/>
              <a:gd name="T50" fmla="*/ 2087 w 2809"/>
              <a:gd name="T51" fmla="*/ 1229 h 2440"/>
              <a:gd name="T52" fmla="*/ 2028 w 2809"/>
              <a:gd name="T53" fmla="*/ 1580 h 2440"/>
              <a:gd name="T54" fmla="*/ 1892 w 2809"/>
              <a:gd name="T55" fmla="*/ 1580 h 2440"/>
              <a:gd name="T56" fmla="*/ 1950 w 2809"/>
              <a:gd name="T57" fmla="*/ 1249 h 2440"/>
              <a:gd name="T58" fmla="*/ 1931 w 2809"/>
              <a:gd name="T59" fmla="*/ 1171 h 2440"/>
              <a:gd name="T60" fmla="*/ 1853 w 2809"/>
              <a:gd name="T61" fmla="*/ 1132 h 2440"/>
              <a:gd name="T62" fmla="*/ 1735 w 2809"/>
              <a:gd name="T63" fmla="*/ 1249 h 2440"/>
              <a:gd name="T64" fmla="*/ 1677 w 2809"/>
              <a:gd name="T65" fmla="*/ 1580 h 2440"/>
              <a:gd name="T66" fmla="*/ 1560 w 2809"/>
              <a:gd name="T67" fmla="*/ 1580 h 2440"/>
              <a:gd name="T68" fmla="*/ 1619 w 2809"/>
              <a:gd name="T69" fmla="*/ 1249 h 2440"/>
              <a:gd name="T70" fmla="*/ 1599 w 2809"/>
              <a:gd name="T71" fmla="*/ 1171 h 2440"/>
              <a:gd name="T72" fmla="*/ 1521 w 2809"/>
              <a:gd name="T73" fmla="*/ 1132 h 2440"/>
              <a:gd name="T74" fmla="*/ 1404 w 2809"/>
              <a:gd name="T75" fmla="*/ 1268 h 2440"/>
              <a:gd name="T76" fmla="*/ 1345 w 2809"/>
              <a:gd name="T77" fmla="*/ 1580 h 2440"/>
              <a:gd name="T78" fmla="*/ 1209 w 2809"/>
              <a:gd name="T79" fmla="*/ 1580 h 2440"/>
              <a:gd name="T80" fmla="*/ 1307 w 2809"/>
              <a:gd name="T81" fmla="*/ 1034 h 2440"/>
              <a:gd name="T82" fmla="*/ 1423 w 2809"/>
              <a:gd name="T83" fmla="*/ 1034 h 2440"/>
              <a:gd name="T84" fmla="*/ 1423 w 2809"/>
              <a:gd name="T85" fmla="*/ 1073 h 2440"/>
              <a:gd name="T86" fmla="*/ 1560 w 2809"/>
              <a:gd name="T87" fmla="*/ 1015 h 2440"/>
              <a:gd name="T88" fmla="*/ 1716 w 2809"/>
              <a:gd name="T89" fmla="*/ 1112 h 2440"/>
              <a:gd name="T90" fmla="*/ 1892 w 2809"/>
              <a:gd name="T91" fmla="*/ 1015 h 2440"/>
              <a:gd name="T92" fmla="*/ 2048 w 2809"/>
              <a:gd name="T93" fmla="*/ 1093 h 2440"/>
              <a:gd name="T94" fmla="*/ 2087 w 2809"/>
              <a:gd name="T95" fmla="*/ 1229 h 2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09" h="2440">
                <a:moveTo>
                  <a:pt x="780" y="0"/>
                </a:moveTo>
                <a:lnTo>
                  <a:pt x="780" y="0"/>
                </a:lnTo>
                <a:cubicBezTo>
                  <a:pt x="683" y="0"/>
                  <a:pt x="585" y="59"/>
                  <a:pt x="507" y="117"/>
                </a:cubicBezTo>
                <a:cubicBezTo>
                  <a:pt x="429" y="176"/>
                  <a:pt x="371" y="293"/>
                  <a:pt x="371" y="332"/>
                </a:cubicBezTo>
                <a:cubicBezTo>
                  <a:pt x="0" y="2439"/>
                  <a:pt x="0" y="2439"/>
                  <a:pt x="0" y="2439"/>
                </a:cubicBezTo>
                <a:cubicBezTo>
                  <a:pt x="1970" y="2439"/>
                  <a:pt x="1970" y="2439"/>
                  <a:pt x="1970" y="2439"/>
                </a:cubicBezTo>
                <a:cubicBezTo>
                  <a:pt x="2106" y="2439"/>
                  <a:pt x="2360" y="2419"/>
                  <a:pt x="2438" y="2087"/>
                </a:cubicBezTo>
                <a:cubicBezTo>
                  <a:pt x="2808" y="0"/>
                  <a:pt x="2808" y="0"/>
                  <a:pt x="2808" y="0"/>
                </a:cubicBezTo>
                <a:lnTo>
                  <a:pt x="780" y="0"/>
                </a:lnTo>
                <a:close/>
                <a:moveTo>
                  <a:pt x="1170" y="1151"/>
                </a:moveTo>
                <a:lnTo>
                  <a:pt x="1170" y="1151"/>
                </a:lnTo>
                <a:cubicBezTo>
                  <a:pt x="1131" y="1268"/>
                  <a:pt x="1131" y="1268"/>
                  <a:pt x="1131" y="1268"/>
                </a:cubicBezTo>
                <a:cubicBezTo>
                  <a:pt x="819" y="1268"/>
                  <a:pt x="819" y="1268"/>
                  <a:pt x="819" y="1268"/>
                </a:cubicBezTo>
                <a:cubicBezTo>
                  <a:pt x="780" y="1463"/>
                  <a:pt x="780" y="1463"/>
                  <a:pt x="780" y="1463"/>
                </a:cubicBezTo>
                <a:cubicBezTo>
                  <a:pt x="1131" y="1463"/>
                  <a:pt x="1131" y="1463"/>
                  <a:pt x="1131" y="1463"/>
                </a:cubicBezTo>
                <a:cubicBezTo>
                  <a:pt x="1111" y="1580"/>
                  <a:pt x="1111" y="1580"/>
                  <a:pt x="1111" y="1580"/>
                </a:cubicBezTo>
                <a:cubicBezTo>
                  <a:pt x="643" y="1580"/>
                  <a:pt x="643" y="1580"/>
                  <a:pt x="643" y="1580"/>
                </a:cubicBezTo>
                <a:cubicBezTo>
                  <a:pt x="643" y="1561"/>
                  <a:pt x="643" y="1561"/>
                  <a:pt x="643" y="1561"/>
                </a:cubicBezTo>
                <a:cubicBezTo>
                  <a:pt x="761" y="859"/>
                  <a:pt x="761" y="859"/>
                  <a:pt x="761" y="859"/>
                </a:cubicBezTo>
                <a:cubicBezTo>
                  <a:pt x="1229" y="859"/>
                  <a:pt x="1229" y="859"/>
                  <a:pt x="1229" y="859"/>
                </a:cubicBezTo>
                <a:cubicBezTo>
                  <a:pt x="1209" y="976"/>
                  <a:pt x="1209" y="976"/>
                  <a:pt x="1209" y="976"/>
                </a:cubicBezTo>
                <a:cubicBezTo>
                  <a:pt x="877" y="976"/>
                  <a:pt x="877" y="976"/>
                  <a:pt x="877" y="976"/>
                </a:cubicBezTo>
                <a:cubicBezTo>
                  <a:pt x="839" y="1151"/>
                  <a:pt x="839" y="1151"/>
                  <a:pt x="839" y="1151"/>
                </a:cubicBezTo>
                <a:lnTo>
                  <a:pt x="1170" y="1151"/>
                </a:lnTo>
                <a:close/>
                <a:moveTo>
                  <a:pt x="2087" y="1229"/>
                </a:moveTo>
                <a:lnTo>
                  <a:pt x="2087" y="1229"/>
                </a:lnTo>
                <a:cubicBezTo>
                  <a:pt x="2028" y="1580"/>
                  <a:pt x="2028" y="1580"/>
                  <a:pt x="2028" y="1580"/>
                </a:cubicBezTo>
                <a:cubicBezTo>
                  <a:pt x="1892" y="1580"/>
                  <a:pt x="1892" y="1580"/>
                  <a:pt x="1892" y="1580"/>
                </a:cubicBezTo>
                <a:cubicBezTo>
                  <a:pt x="1950" y="1249"/>
                  <a:pt x="1950" y="1249"/>
                  <a:pt x="1950" y="1249"/>
                </a:cubicBezTo>
                <a:cubicBezTo>
                  <a:pt x="1950" y="1229"/>
                  <a:pt x="1950" y="1190"/>
                  <a:pt x="1931" y="1171"/>
                </a:cubicBezTo>
                <a:cubicBezTo>
                  <a:pt x="1931" y="1151"/>
                  <a:pt x="1892" y="1132"/>
                  <a:pt x="1853" y="1132"/>
                </a:cubicBezTo>
                <a:cubicBezTo>
                  <a:pt x="1794" y="1132"/>
                  <a:pt x="1755" y="1171"/>
                  <a:pt x="1735" y="1249"/>
                </a:cubicBezTo>
                <a:cubicBezTo>
                  <a:pt x="1677" y="1580"/>
                  <a:pt x="1677" y="1580"/>
                  <a:pt x="1677" y="1580"/>
                </a:cubicBezTo>
                <a:cubicBezTo>
                  <a:pt x="1560" y="1580"/>
                  <a:pt x="1560" y="1580"/>
                  <a:pt x="1560" y="1580"/>
                </a:cubicBezTo>
                <a:cubicBezTo>
                  <a:pt x="1619" y="1249"/>
                  <a:pt x="1619" y="1249"/>
                  <a:pt x="1619" y="1249"/>
                </a:cubicBezTo>
                <a:cubicBezTo>
                  <a:pt x="1619" y="1229"/>
                  <a:pt x="1619" y="1190"/>
                  <a:pt x="1599" y="1171"/>
                </a:cubicBezTo>
                <a:cubicBezTo>
                  <a:pt x="1579" y="1151"/>
                  <a:pt x="1560" y="1132"/>
                  <a:pt x="1521" y="1132"/>
                </a:cubicBezTo>
                <a:cubicBezTo>
                  <a:pt x="1443" y="1132"/>
                  <a:pt x="1404" y="1171"/>
                  <a:pt x="1404" y="1268"/>
                </a:cubicBezTo>
                <a:cubicBezTo>
                  <a:pt x="1345" y="1580"/>
                  <a:pt x="1345" y="1580"/>
                  <a:pt x="1345" y="1580"/>
                </a:cubicBezTo>
                <a:cubicBezTo>
                  <a:pt x="1209" y="1580"/>
                  <a:pt x="1209" y="1580"/>
                  <a:pt x="1209" y="1580"/>
                </a:cubicBezTo>
                <a:cubicBezTo>
                  <a:pt x="1307" y="1034"/>
                  <a:pt x="1307" y="1034"/>
                  <a:pt x="1307" y="1034"/>
                </a:cubicBezTo>
                <a:cubicBezTo>
                  <a:pt x="1423" y="1034"/>
                  <a:pt x="1423" y="1034"/>
                  <a:pt x="1423" y="1034"/>
                </a:cubicBezTo>
                <a:cubicBezTo>
                  <a:pt x="1423" y="1073"/>
                  <a:pt x="1423" y="1073"/>
                  <a:pt x="1423" y="1073"/>
                </a:cubicBezTo>
                <a:cubicBezTo>
                  <a:pt x="1463" y="1034"/>
                  <a:pt x="1501" y="1015"/>
                  <a:pt x="1560" y="1015"/>
                </a:cubicBezTo>
                <a:cubicBezTo>
                  <a:pt x="1638" y="1015"/>
                  <a:pt x="1697" y="1054"/>
                  <a:pt x="1716" y="1112"/>
                </a:cubicBezTo>
                <a:cubicBezTo>
                  <a:pt x="1755" y="1054"/>
                  <a:pt x="1833" y="1015"/>
                  <a:pt x="1892" y="1015"/>
                </a:cubicBezTo>
                <a:cubicBezTo>
                  <a:pt x="1970" y="1015"/>
                  <a:pt x="2009" y="1054"/>
                  <a:pt x="2048" y="1093"/>
                </a:cubicBezTo>
                <a:cubicBezTo>
                  <a:pt x="2087" y="1132"/>
                  <a:pt x="2087" y="1171"/>
                  <a:pt x="2087" y="1229"/>
                </a:cubicBez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grpSp>
        <p:nvGrpSpPr>
          <p:cNvPr id="22" name="Group 76">
            <a:extLst>
              <a:ext uri="{FF2B5EF4-FFF2-40B4-BE49-F238E27FC236}">
                <a16:creationId xmlns:a16="http://schemas.microsoft.com/office/drawing/2014/main" id="{F17A3D92-AD13-F832-B0D6-30839DB08E6C}"/>
              </a:ext>
            </a:extLst>
          </p:cNvPr>
          <p:cNvGrpSpPr>
            <a:grpSpLocks/>
          </p:cNvGrpSpPr>
          <p:nvPr/>
        </p:nvGrpSpPr>
        <p:grpSpPr bwMode="auto">
          <a:xfrm>
            <a:off x="6556544" y="3020426"/>
            <a:ext cx="419001" cy="361021"/>
            <a:chOff x="4547" y="3484"/>
            <a:chExt cx="636" cy="548"/>
          </a:xfrm>
          <a:solidFill>
            <a:schemeClr val="bg1"/>
          </a:solidFill>
        </p:grpSpPr>
        <p:sp>
          <p:nvSpPr>
            <p:cNvPr id="23" name="Freeform 77">
              <a:extLst>
                <a:ext uri="{FF2B5EF4-FFF2-40B4-BE49-F238E27FC236}">
                  <a16:creationId xmlns:a16="http://schemas.microsoft.com/office/drawing/2014/main" id="{C8752CEF-9E8C-B24A-8170-64C63D86636D}"/>
                </a:ext>
              </a:extLst>
            </p:cNvPr>
            <p:cNvSpPr>
              <a:spLocks noChangeArrowheads="1"/>
            </p:cNvSpPr>
            <p:nvPr/>
          </p:nvSpPr>
          <p:spPr bwMode="auto">
            <a:xfrm>
              <a:off x="4928" y="3736"/>
              <a:ext cx="57" cy="79"/>
            </a:xfrm>
            <a:custGeom>
              <a:avLst/>
              <a:gdLst>
                <a:gd name="T0" fmla="*/ 137 w 255"/>
                <a:gd name="T1" fmla="*/ 0 h 353"/>
                <a:gd name="T2" fmla="*/ 137 w 255"/>
                <a:gd name="T3" fmla="*/ 0 h 353"/>
                <a:gd name="T4" fmla="*/ 20 w 255"/>
                <a:gd name="T5" fmla="*/ 118 h 353"/>
                <a:gd name="T6" fmla="*/ 0 w 255"/>
                <a:gd name="T7" fmla="*/ 215 h 353"/>
                <a:gd name="T8" fmla="*/ 20 w 255"/>
                <a:gd name="T9" fmla="*/ 312 h 353"/>
                <a:gd name="T10" fmla="*/ 98 w 255"/>
                <a:gd name="T11" fmla="*/ 352 h 353"/>
                <a:gd name="T12" fmla="*/ 215 w 255"/>
                <a:gd name="T13" fmla="*/ 215 h 353"/>
                <a:gd name="T14" fmla="*/ 235 w 255"/>
                <a:gd name="T15" fmla="*/ 137 h 353"/>
                <a:gd name="T16" fmla="*/ 215 w 255"/>
                <a:gd name="T17" fmla="*/ 40 h 353"/>
                <a:gd name="T18" fmla="*/ 137 w 255"/>
                <a:gd name="T19"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353">
                  <a:moveTo>
                    <a:pt x="137" y="0"/>
                  </a:moveTo>
                  <a:lnTo>
                    <a:pt x="137" y="0"/>
                  </a:lnTo>
                  <a:cubicBezTo>
                    <a:pt x="58" y="0"/>
                    <a:pt x="39" y="40"/>
                    <a:pt x="20" y="118"/>
                  </a:cubicBezTo>
                  <a:cubicBezTo>
                    <a:pt x="0" y="215"/>
                    <a:pt x="0" y="215"/>
                    <a:pt x="0" y="215"/>
                  </a:cubicBezTo>
                  <a:cubicBezTo>
                    <a:pt x="0" y="254"/>
                    <a:pt x="0" y="293"/>
                    <a:pt x="20" y="312"/>
                  </a:cubicBezTo>
                  <a:cubicBezTo>
                    <a:pt x="39" y="332"/>
                    <a:pt x="58" y="352"/>
                    <a:pt x="98" y="352"/>
                  </a:cubicBezTo>
                  <a:cubicBezTo>
                    <a:pt x="176" y="352"/>
                    <a:pt x="215" y="274"/>
                    <a:pt x="215" y="215"/>
                  </a:cubicBezTo>
                  <a:cubicBezTo>
                    <a:pt x="235" y="137"/>
                    <a:pt x="235" y="137"/>
                    <a:pt x="235" y="137"/>
                  </a:cubicBezTo>
                  <a:cubicBezTo>
                    <a:pt x="254" y="98"/>
                    <a:pt x="235" y="59"/>
                    <a:pt x="215" y="40"/>
                  </a:cubicBezTo>
                  <a:cubicBezTo>
                    <a:pt x="215" y="20"/>
                    <a:pt x="176" y="0"/>
                    <a:pt x="13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sp>
          <p:nvSpPr>
            <p:cNvPr id="24" name="Freeform 78">
              <a:extLst>
                <a:ext uri="{FF2B5EF4-FFF2-40B4-BE49-F238E27FC236}">
                  <a16:creationId xmlns:a16="http://schemas.microsoft.com/office/drawing/2014/main" id="{54838B80-2CEC-0430-ED05-F7AD339D975A}"/>
                </a:ext>
              </a:extLst>
            </p:cNvPr>
            <p:cNvSpPr>
              <a:spLocks noChangeArrowheads="1"/>
            </p:cNvSpPr>
            <p:nvPr/>
          </p:nvSpPr>
          <p:spPr bwMode="auto">
            <a:xfrm>
              <a:off x="4547" y="3484"/>
              <a:ext cx="636" cy="548"/>
            </a:xfrm>
            <a:custGeom>
              <a:avLst/>
              <a:gdLst>
                <a:gd name="T0" fmla="*/ 780 w 2809"/>
                <a:gd name="T1" fmla="*/ 0 h 2419"/>
                <a:gd name="T2" fmla="*/ 780 w 2809"/>
                <a:gd name="T3" fmla="*/ 0 h 2419"/>
                <a:gd name="T4" fmla="*/ 507 w 2809"/>
                <a:gd name="T5" fmla="*/ 97 h 2419"/>
                <a:gd name="T6" fmla="*/ 371 w 2809"/>
                <a:gd name="T7" fmla="*/ 312 h 2419"/>
                <a:gd name="T8" fmla="*/ 0 w 2809"/>
                <a:gd name="T9" fmla="*/ 2418 h 2419"/>
                <a:gd name="T10" fmla="*/ 1970 w 2809"/>
                <a:gd name="T11" fmla="*/ 2418 h 2419"/>
                <a:gd name="T12" fmla="*/ 2438 w 2809"/>
                <a:gd name="T13" fmla="*/ 2067 h 2419"/>
                <a:gd name="T14" fmla="*/ 2808 w 2809"/>
                <a:gd name="T15" fmla="*/ 0 h 2419"/>
                <a:gd name="T16" fmla="*/ 780 w 2809"/>
                <a:gd name="T17" fmla="*/ 0 h 2419"/>
                <a:gd name="T18" fmla="*/ 1287 w 2809"/>
                <a:gd name="T19" fmla="*/ 1073 h 2419"/>
                <a:gd name="T20" fmla="*/ 1287 w 2809"/>
                <a:gd name="T21" fmla="*/ 1073 h 2419"/>
                <a:gd name="T22" fmla="*/ 1287 w 2809"/>
                <a:gd name="T23" fmla="*/ 1092 h 2419"/>
                <a:gd name="T24" fmla="*/ 1151 w 2809"/>
                <a:gd name="T25" fmla="*/ 1092 h 2419"/>
                <a:gd name="T26" fmla="*/ 1151 w 2809"/>
                <a:gd name="T27" fmla="*/ 1073 h 2419"/>
                <a:gd name="T28" fmla="*/ 1131 w 2809"/>
                <a:gd name="T29" fmla="*/ 995 h 2419"/>
                <a:gd name="T30" fmla="*/ 1014 w 2809"/>
                <a:gd name="T31" fmla="*/ 955 h 2419"/>
                <a:gd name="T32" fmla="*/ 858 w 2809"/>
                <a:gd name="T33" fmla="*/ 1092 h 2419"/>
                <a:gd name="T34" fmla="*/ 819 w 2809"/>
                <a:gd name="T35" fmla="*/ 1307 h 2419"/>
                <a:gd name="T36" fmla="*/ 839 w 2809"/>
                <a:gd name="T37" fmla="*/ 1404 h 2419"/>
                <a:gd name="T38" fmla="*/ 955 w 2809"/>
                <a:gd name="T39" fmla="*/ 1443 h 2419"/>
                <a:gd name="T40" fmla="*/ 1111 w 2809"/>
                <a:gd name="T41" fmla="*/ 1345 h 2419"/>
                <a:gd name="T42" fmla="*/ 1111 w 2809"/>
                <a:gd name="T43" fmla="*/ 1307 h 2419"/>
                <a:gd name="T44" fmla="*/ 1229 w 2809"/>
                <a:gd name="T45" fmla="*/ 1307 h 2419"/>
                <a:gd name="T46" fmla="*/ 1229 w 2809"/>
                <a:gd name="T47" fmla="*/ 1345 h 2419"/>
                <a:gd name="T48" fmla="*/ 955 w 2809"/>
                <a:gd name="T49" fmla="*/ 1560 h 2419"/>
                <a:gd name="T50" fmla="*/ 741 w 2809"/>
                <a:gd name="T51" fmla="*/ 1482 h 2419"/>
                <a:gd name="T52" fmla="*/ 702 w 2809"/>
                <a:gd name="T53" fmla="*/ 1287 h 2419"/>
                <a:gd name="T54" fmla="*/ 741 w 2809"/>
                <a:gd name="T55" fmla="*/ 1073 h 2419"/>
                <a:gd name="T56" fmla="*/ 1014 w 2809"/>
                <a:gd name="T57" fmla="*/ 839 h 2419"/>
                <a:gd name="T58" fmla="*/ 1248 w 2809"/>
                <a:gd name="T59" fmla="*/ 917 h 2419"/>
                <a:gd name="T60" fmla="*/ 1287 w 2809"/>
                <a:gd name="T61" fmla="*/ 1073 h 2419"/>
                <a:gd name="T62" fmla="*/ 1541 w 2809"/>
                <a:gd name="T63" fmla="*/ 819 h 2419"/>
                <a:gd name="T64" fmla="*/ 1541 w 2809"/>
                <a:gd name="T65" fmla="*/ 819 h 2419"/>
                <a:gd name="T66" fmla="*/ 1423 w 2809"/>
                <a:gd name="T67" fmla="*/ 1560 h 2419"/>
                <a:gd name="T68" fmla="*/ 1287 w 2809"/>
                <a:gd name="T69" fmla="*/ 1560 h 2419"/>
                <a:gd name="T70" fmla="*/ 1287 w 2809"/>
                <a:gd name="T71" fmla="*/ 1541 h 2419"/>
                <a:gd name="T72" fmla="*/ 1423 w 2809"/>
                <a:gd name="T73" fmla="*/ 819 h 2419"/>
                <a:gd name="T74" fmla="*/ 1541 w 2809"/>
                <a:gd name="T75" fmla="*/ 819 h 2419"/>
                <a:gd name="T76" fmla="*/ 2106 w 2809"/>
                <a:gd name="T77" fmla="*/ 819 h 2419"/>
                <a:gd name="T78" fmla="*/ 2106 w 2809"/>
                <a:gd name="T79" fmla="*/ 819 h 2419"/>
                <a:gd name="T80" fmla="*/ 1990 w 2809"/>
                <a:gd name="T81" fmla="*/ 1560 h 2419"/>
                <a:gd name="T82" fmla="*/ 1872 w 2809"/>
                <a:gd name="T83" fmla="*/ 1560 h 2419"/>
                <a:gd name="T84" fmla="*/ 1872 w 2809"/>
                <a:gd name="T85" fmla="*/ 1521 h 2419"/>
                <a:gd name="T86" fmla="*/ 1735 w 2809"/>
                <a:gd name="T87" fmla="*/ 1560 h 2419"/>
                <a:gd name="T88" fmla="*/ 1579 w 2809"/>
                <a:gd name="T89" fmla="*/ 1501 h 2419"/>
                <a:gd name="T90" fmla="*/ 1560 w 2809"/>
                <a:gd name="T91" fmla="*/ 1326 h 2419"/>
                <a:gd name="T92" fmla="*/ 1579 w 2809"/>
                <a:gd name="T93" fmla="*/ 1189 h 2419"/>
                <a:gd name="T94" fmla="*/ 1794 w 2809"/>
                <a:gd name="T95" fmla="*/ 995 h 2419"/>
                <a:gd name="T96" fmla="*/ 1950 w 2809"/>
                <a:gd name="T97" fmla="*/ 1053 h 2419"/>
                <a:gd name="T98" fmla="*/ 1990 w 2809"/>
                <a:gd name="T99" fmla="*/ 819 h 2419"/>
                <a:gd name="T100" fmla="*/ 2126 w 2809"/>
                <a:gd name="T101" fmla="*/ 819 h 2419"/>
                <a:gd name="T102" fmla="*/ 2106 w 2809"/>
                <a:gd name="T103" fmla="*/ 819 h 2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9" h="2419">
                  <a:moveTo>
                    <a:pt x="780" y="0"/>
                  </a:moveTo>
                  <a:lnTo>
                    <a:pt x="780" y="0"/>
                  </a:lnTo>
                  <a:cubicBezTo>
                    <a:pt x="683" y="0"/>
                    <a:pt x="585" y="38"/>
                    <a:pt x="507" y="97"/>
                  </a:cubicBezTo>
                  <a:cubicBezTo>
                    <a:pt x="429" y="175"/>
                    <a:pt x="371" y="273"/>
                    <a:pt x="371" y="312"/>
                  </a:cubicBezTo>
                  <a:cubicBezTo>
                    <a:pt x="0" y="2418"/>
                    <a:pt x="0" y="2418"/>
                    <a:pt x="0" y="2418"/>
                  </a:cubicBezTo>
                  <a:cubicBezTo>
                    <a:pt x="1970" y="2418"/>
                    <a:pt x="1970" y="2418"/>
                    <a:pt x="1970" y="2418"/>
                  </a:cubicBezTo>
                  <a:cubicBezTo>
                    <a:pt x="2106" y="2418"/>
                    <a:pt x="2360" y="2399"/>
                    <a:pt x="2438" y="2067"/>
                  </a:cubicBezTo>
                  <a:cubicBezTo>
                    <a:pt x="2808" y="0"/>
                    <a:pt x="2808" y="0"/>
                    <a:pt x="2808" y="0"/>
                  </a:cubicBezTo>
                  <a:lnTo>
                    <a:pt x="780" y="0"/>
                  </a:lnTo>
                  <a:close/>
                  <a:moveTo>
                    <a:pt x="1287" y="1073"/>
                  </a:moveTo>
                  <a:lnTo>
                    <a:pt x="1287" y="1073"/>
                  </a:lnTo>
                  <a:cubicBezTo>
                    <a:pt x="1287" y="1092"/>
                    <a:pt x="1287" y="1092"/>
                    <a:pt x="1287" y="1092"/>
                  </a:cubicBezTo>
                  <a:cubicBezTo>
                    <a:pt x="1151" y="1092"/>
                    <a:pt x="1151" y="1092"/>
                    <a:pt x="1151" y="1092"/>
                  </a:cubicBezTo>
                  <a:cubicBezTo>
                    <a:pt x="1151" y="1073"/>
                    <a:pt x="1151" y="1073"/>
                    <a:pt x="1151" y="1073"/>
                  </a:cubicBezTo>
                  <a:cubicBezTo>
                    <a:pt x="1151" y="1033"/>
                    <a:pt x="1151" y="1014"/>
                    <a:pt x="1131" y="995"/>
                  </a:cubicBezTo>
                  <a:cubicBezTo>
                    <a:pt x="1111" y="975"/>
                    <a:pt x="1073" y="955"/>
                    <a:pt x="1014" y="955"/>
                  </a:cubicBezTo>
                  <a:cubicBezTo>
                    <a:pt x="897" y="955"/>
                    <a:pt x="877" y="1053"/>
                    <a:pt x="858" y="1092"/>
                  </a:cubicBezTo>
                  <a:cubicBezTo>
                    <a:pt x="819" y="1307"/>
                    <a:pt x="819" y="1307"/>
                    <a:pt x="819" y="1307"/>
                  </a:cubicBezTo>
                  <a:cubicBezTo>
                    <a:pt x="819" y="1326"/>
                    <a:pt x="819" y="1385"/>
                    <a:pt x="839" y="1404"/>
                  </a:cubicBezTo>
                  <a:cubicBezTo>
                    <a:pt x="877" y="1443"/>
                    <a:pt x="917" y="1443"/>
                    <a:pt x="955" y="1443"/>
                  </a:cubicBezTo>
                  <a:cubicBezTo>
                    <a:pt x="1073" y="1443"/>
                    <a:pt x="1092" y="1365"/>
                    <a:pt x="1111" y="1345"/>
                  </a:cubicBezTo>
                  <a:cubicBezTo>
                    <a:pt x="1111" y="1307"/>
                    <a:pt x="1111" y="1307"/>
                    <a:pt x="1111" y="1307"/>
                  </a:cubicBezTo>
                  <a:cubicBezTo>
                    <a:pt x="1229" y="1307"/>
                    <a:pt x="1229" y="1307"/>
                    <a:pt x="1229" y="1307"/>
                  </a:cubicBezTo>
                  <a:cubicBezTo>
                    <a:pt x="1229" y="1345"/>
                    <a:pt x="1229" y="1345"/>
                    <a:pt x="1229" y="1345"/>
                  </a:cubicBezTo>
                  <a:cubicBezTo>
                    <a:pt x="1209" y="1443"/>
                    <a:pt x="1131" y="1560"/>
                    <a:pt x="955" y="1560"/>
                  </a:cubicBezTo>
                  <a:cubicBezTo>
                    <a:pt x="858" y="1560"/>
                    <a:pt x="780" y="1541"/>
                    <a:pt x="741" y="1482"/>
                  </a:cubicBezTo>
                  <a:cubicBezTo>
                    <a:pt x="702" y="1443"/>
                    <a:pt x="683" y="1365"/>
                    <a:pt x="702" y="1287"/>
                  </a:cubicBezTo>
                  <a:cubicBezTo>
                    <a:pt x="741" y="1073"/>
                    <a:pt x="741" y="1073"/>
                    <a:pt x="741" y="1073"/>
                  </a:cubicBezTo>
                  <a:cubicBezTo>
                    <a:pt x="761" y="955"/>
                    <a:pt x="839" y="839"/>
                    <a:pt x="1014" y="839"/>
                  </a:cubicBezTo>
                  <a:cubicBezTo>
                    <a:pt x="1131" y="839"/>
                    <a:pt x="1189" y="858"/>
                    <a:pt x="1248" y="917"/>
                  </a:cubicBezTo>
                  <a:cubicBezTo>
                    <a:pt x="1287" y="955"/>
                    <a:pt x="1287" y="1033"/>
                    <a:pt x="1287" y="1073"/>
                  </a:cubicBezTo>
                  <a:close/>
                  <a:moveTo>
                    <a:pt x="1541" y="819"/>
                  </a:moveTo>
                  <a:lnTo>
                    <a:pt x="1541" y="819"/>
                  </a:lnTo>
                  <a:cubicBezTo>
                    <a:pt x="1423" y="1560"/>
                    <a:pt x="1423" y="1560"/>
                    <a:pt x="1423" y="1560"/>
                  </a:cubicBezTo>
                  <a:cubicBezTo>
                    <a:pt x="1287" y="1560"/>
                    <a:pt x="1287" y="1560"/>
                    <a:pt x="1287" y="1560"/>
                  </a:cubicBezTo>
                  <a:cubicBezTo>
                    <a:pt x="1287" y="1541"/>
                    <a:pt x="1287" y="1541"/>
                    <a:pt x="1287" y="1541"/>
                  </a:cubicBezTo>
                  <a:cubicBezTo>
                    <a:pt x="1423" y="819"/>
                    <a:pt x="1423" y="819"/>
                    <a:pt x="1423" y="819"/>
                  </a:cubicBezTo>
                  <a:cubicBezTo>
                    <a:pt x="1541" y="819"/>
                    <a:pt x="1541" y="819"/>
                    <a:pt x="1541" y="819"/>
                  </a:cubicBezTo>
                  <a:close/>
                  <a:moveTo>
                    <a:pt x="2106" y="819"/>
                  </a:moveTo>
                  <a:lnTo>
                    <a:pt x="2106" y="819"/>
                  </a:lnTo>
                  <a:cubicBezTo>
                    <a:pt x="1990" y="1560"/>
                    <a:pt x="1990" y="1560"/>
                    <a:pt x="1990" y="1560"/>
                  </a:cubicBezTo>
                  <a:cubicBezTo>
                    <a:pt x="1872" y="1560"/>
                    <a:pt x="1872" y="1560"/>
                    <a:pt x="1872" y="1560"/>
                  </a:cubicBezTo>
                  <a:cubicBezTo>
                    <a:pt x="1872" y="1521"/>
                    <a:pt x="1872" y="1521"/>
                    <a:pt x="1872" y="1521"/>
                  </a:cubicBezTo>
                  <a:cubicBezTo>
                    <a:pt x="1853" y="1541"/>
                    <a:pt x="1794" y="1560"/>
                    <a:pt x="1735" y="1560"/>
                  </a:cubicBezTo>
                  <a:cubicBezTo>
                    <a:pt x="1677" y="1560"/>
                    <a:pt x="1619" y="1541"/>
                    <a:pt x="1579" y="1501"/>
                  </a:cubicBezTo>
                  <a:cubicBezTo>
                    <a:pt x="1560" y="1463"/>
                    <a:pt x="1541" y="1404"/>
                    <a:pt x="1560" y="1326"/>
                  </a:cubicBezTo>
                  <a:cubicBezTo>
                    <a:pt x="1579" y="1189"/>
                    <a:pt x="1579" y="1189"/>
                    <a:pt x="1579" y="1189"/>
                  </a:cubicBezTo>
                  <a:cubicBezTo>
                    <a:pt x="1599" y="1073"/>
                    <a:pt x="1677" y="995"/>
                    <a:pt x="1794" y="995"/>
                  </a:cubicBezTo>
                  <a:cubicBezTo>
                    <a:pt x="1853" y="995"/>
                    <a:pt x="1912" y="1033"/>
                    <a:pt x="1950" y="1053"/>
                  </a:cubicBezTo>
                  <a:cubicBezTo>
                    <a:pt x="1990" y="819"/>
                    <a:pt x="1990" y="819"/>
                    <a:pt x="1990" y="819"/>
                  </a:cubicBezTo>
                  <a:cubicBezTo>
                    <a:pt x="2126" y="819"/>
                    <a:pt x="2126" y="819"/>
                    <a:pt x="2126" y="819"/>
                  </a:cubicBezTo>
                  <a:lnTo>
                    <a:pt x="2106" y="8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grpSp>
      <p:grpSp>
        <p:nvGrpSpPr>
          <p:cNvPr id="25" name="Group 79">
            <a:extLst>
              <a:ext uri="{FF2B5EF4-FFF2-40B4-BE49-F238E27FC236}">
                <a16:creationId xmlns:a16="http://schemas.microsoft.com/office/drawing/2014/main" id="{89983D6A-B115-D43D-C2A3-53194DB936D2}"/>
              </a:ext>
            </a:extLst>
          </p:cNvPr>
          <p:cNvGrpSpPr>
            <a:grpSpLocks/>
          </p:cNvGrpSpPr>
          <p:nvPr/>
        </p:nvGrpSpPr>
        <p:grpSpPr bwMode="auto">
          <a:xfrm>
            <a:off x="3299595" y="3010502"/>
            <a:ext cx="441294" cy="380234"/>
            <a:chOff x="5645" y="1583"/>
            <a:chExt cx="636" cy="548"/>
          </a:xfrm>
          <a:solidFill>
            <a:schemeClr val="bg1"/>
          </a:solidFill>
        </p:grpSpPr>
        <p:sp>
          <p:nvSpPr>
            <p:cNvPr id="26" name="Freeform 80">
              <a:extLst>
                <a:ext uri="{FF2B5EF4-FFF2-40B4-BE49-F238E27FC236}">
                  <a16:creationId xmlns:a16="http://schemas.microsoft.com/office/drawing/2014/main" id="{E0F3A815-4447-EA7C-9F3A-0938F586BFC5}"/>
                </a:ext>
              </a:extLst>
            </p:cNvPr>
            <p:cNvSpPr>
              <a:spLocks noChangeArrowheads="1"/>
            </p:cNvSpPr>
            <p:nvPr/>
          </p:nvSpPr>
          <p:spPr bwMode="auto">
            <a:xfrm>
              <a:off x="5645" y="1583"/>
              <a:ext cx="636" cy="548"/>
            </a:xfrm>
            <a:custGeom>
              <a:avLst/>
              <a:gdLst>
                <a:gd name="T0" fmla="*/ 780 w 2809"/>
                <a:gd name="T1" fmla="*/ 0 h 2420"/>
                <a:gd name="T2" fmla="*/ 780 w 2809"/>
                <a:gd name="T3" fmla="*/ 0 h 2420"/>
                <a:gd name="T4" fmla="*/ 507 w 2809"/>
                <a:gd name="T5" fmla="*/ 98 h 2420"/>
                <a:gd name="T6" fmla="*/ 371 w 2809"/>
                <a:gd name="T7" fmla="*/ 312 h 2420"/>
                <a:gd name="T8" fmla="*/ 0 w 2809"/>
                <a:gd name="T9" fmla="*/ 2419 h 2420"/>
                <a:gd name="T10" fmla="*/ 1970 w 2809"/>
                <a:gd name="T11" fmla="*/ 2419 h 2420"/>
                <a:gd name="T12" fmla="*/ 2438 w 2809"/>
                <a:gd name="T13" fmla="*/ 2067 h 2420"/>
                <a:gd name="T14" fmla="*/ 2808 w 2809"/>
                <a:gd name="T15" fmla="*/ 0 h 2420"/>
                <a:gd name="T16" fmla="*/ 780 w 2809"/>
                <a:gd name="T17" fmla="*/ 0 h 2420"/>
                <a:gd name="T18" fmla="*/ 1482 w 2809"/>
                <a:gd name="T19" fmla="*/ 858 h 2420"/>
                <a:gd name="T20" fmla="*/ 1482 w 2809"/>
                <a:gd name="T21" fmla="*/ 858 h 2420"/>
                <a:gd name="T22" fmla="*/ 1365 w 2809"/>
                <a:gd name="T23" fmla="*/ 1561 h 2420"/>
                <a:gd name="T24" fmla="*/ 1229 w 2809"/>
                <a:gd name="T25" fmla="*/ 1561 h 2420"/>
                <a:gd name="T26" fmla="*/ 1229 w 2809"/>
                <a:gd name="T27" fmla="*/ 1561 h 2420"/>
                <a:gd name="T28" fmla="*/ 1307 w 2809"/>
                <a:gd name="T29" fmla="*/ 1093 h 2420"/>
                <a:gd name="T30" fmla="*/ 1131 w 2809"/>
                <a:gd name="T31" fmla="*/ 1327 h 2420"/>
                <a:gd name="T32" fmla="*/ 1073 w 2809"/>
                <a:gd name="T33" fmla="*/ 1327 h 2420"/>
                <a:gd name="T34" fmla="*/ 955 w 2809"/>
                <a:gd name="T35" fmla="*/ 1073 h 2420"/>
                <a:gd name="T36" fmla="*/ 858 w 2809"/>
                <a:gd name="T37" fmla="*/ 1561 h 2420"/>
                <a:gd name="T38" fmla="*/ 741 w 2809"/>
                <a:gd name="T39" fmla="*/ 1561 h 2420"/>
                <a:gd name="T40" fmla="*/ 741 w 2809"/>
                <a:gd name="T41" fmla="*/ 1561 h 2420"/>
                <a:gd name="T42" fmla="*/ 858 w 2809"/>
                <a:gd name="T43" fmla="*/ 858 h 2420"/>
                <a:gd name="T44" fmla="*/ 975 w 2809"/>
                <a:gd name="T45" fmla="*/ 858 h 2420"/>
                <a:gd name="T46" fmla="*/ 975 w 2809"/>
                <a:gd name="T47" fmla="*/ 858 h 2420"/>
                <a:gd name="T48" fmla="*/ 1131 w 2809"/>
                <a:gd name="T49" fmla="*/ 1151 h 2420"/>
                <a:gd name="T50" fmla="*/ 1365 w 2809"/>
                <a:gd name="T51" fmla="*/ 858 h 2420"/>
                <a:gd name="T52" fmla="*/ 1482 w 2809"/>
                <a:gd name="T53" fmla="*/ 858 h 2420"/>
                <a:gd name="T54" fmla="*/ 2028 w 2809"/>
                <a:gd name="T55" fmla="*/ 1249 h 2420"/>
                <a:gd name="T56" fmla="*/ 2028 w 2809"/>
                <a:gd name="T57" fmla="*/ 1249 h 2420"/>
                <a:gd name="T58" fmla="*/ 1990 w 2809"/>
                <a:gd name="T59" fmla="*/ 1385 h 2420"/>
                <a:gd name="T60" fmla="*/ 1775 w 2809"/>
                <a:gd name="T61" fmla="*/ 1580 h 2420"/>
                <a:gd name="T62" fmla="*/ 1619 w 2809"/>
                <a:gd name="T63" fmla="*/ 1502 h 2420"/>
                <a:gd name="T64" fmla="*/ 1599 w 2809"/>
                <a:gd name="T65" fmla="*/ 1561 h 2420"/>
                <a:gd name="T66" fmla="*/ 1482 w 2809"/>
                <a:gd name="T67" fmla="*/ 1561 h 2420"/>
                <a:gd name="T68" fmla="*/ 1482 w 2809"/>
                <a:gd name="T69" fmla="*/ 1561 h 2420"/>
                <a:gd name="T70" fmla="*/ 1619 w 2809"/>
                <a:gd name="T71" fmla="*/ 819 h 2420"/>
                <a:gd name="T72" fmla="*/ 1755 w 2809"/>
                <a:gd name="T73" fmla="*/ 819 h 2420"/>
                <a:gd name="T74" fmla="*/ 1697 w 2809"/>
                <a:gd name="T75" fmla="*/ 1053 h 2420"/>
                <a:gd name="T76" fmla="*/ 1833 w 2809"/>
                <a:gd name="T77" fmla="*/ 1014 h 2420"/>
                <a:gd name="T78" fmla="*/ 1990 w 2809"/>
                <a:gd name="T79" fmla="*/ 1073 h 2420"/>
                <a:gd name="T80" fmla="*/ 2028 w 2809"/>
                <a:gd name="T81" fmla="*/ 1249 h 2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9" h="2420">
                  <a:moveTo>
                    <a:pt x="780" y="0"/>
                  </a:moveTo>
                  <a:lnTo>
                    <a:pt x="780" y="0"/>
                  </a:lnTo>
                  <a:cubicBezTo>
                    <a:pt x="683" y="0"/>
                    <a:pt x="585" y="39"/>
                    <a:pt x="507" y="98"/>
                  </a:cubicBezTo>
                  <a:cubicBezTo>
                    <a:pt x="429" y="156"/>
                    <a:pt x="371" y="273"/>
                    <a:pt x="371" y="312"/>
                  </a:cubicBezTo>
                  <a:cubicBezTo>
                    <a:pt x="0" y="2419"/>
                    <a:pt x="0" y="2419"/>
                    <a:pt x="0" y="2419"/>
                  </a:cubicBezTo>
                  <a:cubicBezTo>
                    <a:pt x="1970" y="2419"/>
                    <a:pt x="1970" y="2419"/>
                    <a:pt x="1970" y="2419"/>
                  </a:cubicBezTo>
                  <a:cubicBezTo>
                    <a:pt x="2106" y="2419"/>
                    <a:pt x="2360" y="2399"/>
                    <a:pt x="2438" y="2067"/>
                  </a:cubicBezTo>
                  <a:cubicBezTo>
                    <a:pt x="2808" y="0"/>
                    <a:pt x="2808" y="0"/>
                    <a:pt x="2808" y="0"/>
                  </a:cubicBezTo>
                  <a:lnTo>
                    <a:pt x="780" y="0"/>
                  </a:lnTo>
                  <a:close/>
                  <a:moveTo>
                    <a:pt x="1482" y="858"/>
                  </a:moveTo>
                  <a:lnTo>
                    <a:pt x="1482" y="858"/>
                  </a:lnTo>
                  <a:cubicBezTo>
                    <a:pt x="1365" y="1561"/>
                    <a:pt x="1365" y="1561"/>
                    <a:pt x="1365" y="1561"/>
                  </a:cubicBezTo>
                  <a:cubicBezTo>
                    <a:pt x="1229" y="1561"/>
                    <a:pt x="1229" y="1561"/>
                    <a:pt x="1229" y="1561"/>
                  </a:cubicBezTo>
                  <a:lnTo>
                    <a:pt x="1229" y="1561"/>
                  </a:lnTo>
                  <a:cubicBezTo>
                    <a:pt x="1307" y="1093"/>
                    <a:pt x="1307" y="1093"/>
                    <a:pt x="1307" y="1093"/>
                  </a:cubicBezTo>
                  <a:cubicBezTo>
                    <a:pt x="1131" y="1327"/>
                    <a:pt x="1131" y="1327"/>
                    <a:pt x="1131" y="1327"/>
                  </a:cubicBezTo>
                  <a:cubicBezTo>
                    <a:pt x="1073" y="1327"/>
                    <a:pt x="1073" y="1327"/>
                    <a:pt x="1073" y="1327"/>
                  </a:cubicBezTo>
                  <a:cubicBezTo>
                    <a:pt x="955" y="1073"/>
                    <a:pt x="955" y="1073"/>
                    <a:pt x="955" y="1073"/>
                  </a:cubicBezTo>
                  <a:cubicBezTo>
                    <a:pt x="858" y="1561"/>
                    <a:pt x="858" y="1561"/>
                    <a:pt x="858" y="1561"/>
                  </a:cubicBezTo>
                  <a:cubicBezTo>
                    <a:pt x="741" y="1561"/>
                    <a:pt x="741" y="1561"/>
                    <a:pt x="741" y="1561"/>
                  </a:cubicBezTo>
                  <a:lnTo>
                    <a:pt x="741" y="1561"/>
                  </a:lnTo>
                  <a:cubicBezTo>
                    <a:pt x="858" y="858"/>
                    <a:pt x="858" y="858"/>
                    <a:pt x="858" y="858"/>
                  </a:cubicBezTo>
                  <a:cubicBezTo>
                    <a:pt x="975" y="858"/>
                    <a:pt x="975" y="858"/>
                    <a:pt x="975" y="858"/>
                  </a:cubicBezTo>
                  <a:lnTo>
                    <a:pt x="975" y="858"/>
                  </a:lnTo>
                  <a:cubicBezTo>
                    <a:pt x="1131" y="1151"/>
                    <a:pt x="1131" y="1151"/>
                    <a:pt x="1131" y="1151"/>
                  </a:cubicBezTo>
                  <a:cubicBezTo>
                    <a:pt x="1365" y="858"/>
                    <a:pt x="1365" y="858"/>
                    <a:pt x="1365" y="858"/>
                  </a:cubicBezTo>
                  <a:cubicBezTo>
                    <a:pt x="1482" y="858"/>
                    <a:pt x="1482" y="858"/>
                    <a:pt x="1482" y="858"/>
                  </a:cubicBezTo>
                  <a:close/>
                  <a:moveTo>
                    <a:pt x="2028" y="1249"/>
                  </a:moveTo>
                  <a:lnTo>
                    <a:pt x="2028" y="1249"/>
                  </a:lnTo>
                  <a:cubicBezTo>
                    <a:pt x="1990" y="1385"/>
                    <a:pt x="1990" y="1385"/>
                    <a:pt x="1990" y="1385"/>
                  </a:cubicBezTo>
                  <a:cubicBezTo>
                    <a:pt x="1970" y="1502"/>
                    <a:pt x="1892" y="1580"/>
                    <a:pt x="1775" y="1580"/>
                  </a:cubicBezTo>
                  <a:cubicBezTo>
                    <a:pt x="1716" y="1580"/>
                    <a:pt x="1657" y="1541"/>
                    <a:pt x="1619" y="1502"/>
                  </a:cubicBezTo>
                  <a:cubicBezTo>
                    <a:pt x="1599" y="1561"/>
                    <a:pt x="1599" y="1561"/>
                    <a:pt x="1599" y="1561"/>
                  </a:cubicBezTo>
                  <a:cubicBezTo>
                    <a:pt x="1482" y="1561"/>
                    <a:pt x="1482" y="1561"/>
                    <a:pt x="1482" y="1561"/>
                  </a:cubicBezTo>
                  <a:lnTo>
                    <a:pt x="1482" y="1561"/>
                  </a:lnTo>
                  <a:cubicBezTo>
                    <a:pt x="1619" y="819"/>
                    <a:pt x="1619" y="819"/>
                    <a:pt x="1619" y="819"/>
                  </a:cubicBezTo>
                  <a:cubicBezTo>
                    <a:pt x="1755" y="819"/>
                    <a:pt x="1755" y="819"/>
                    <a:pt x="1755" y="819"/>
                  </a:cubicBezTo>
                  <a:cubicBezTo>
                    <a:pt x="1697" y="1053"/>
                    <a:pt x="1697" y="1053"/>
                    <a:pt x="1697" y="1053"/>
                  </a:cubicBezTo>
                  <a:cubicBezTo>
                    <a:pt x="1735" y="1014"/>
                    <a:pt x="1775" y="1014"/>
                    <a:pt x="1833" y="1014"/>
                  </a:cubicBezTo>
                  <a:cubicBezTo>
                    <a:pt x="1892" y="1014"/>
                    <a:pt x="1950" y="1034"/>
                    <a:pt x="1990" y="1073"/>
                  </a:cubicBezTo>
                  <a:cubicBezTo>
                    <a:pt x="2028" y="1112"/>
                    <a:pt x="2028" y="1171"/>
                    <a:pt x="2028" y="124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sp>
          <p:nvSpPr>
            <p:cNvPr id="27" name="Freeform 81">
              <a:extLst>
                <a:ext uri="{FF2B5EF4-FFF2-40B4-BE49-F238E27FC236}">
                  <a16:creationId xmlns:a16="http://schemas.microsoft.com/office/drawing/2014/main" id="{39164153-68E9-E871-1E0F-63BA0CB7E62B}"/>
                </a:ext>
              </a:extLst>
            </p:cNvPr>
            <p:cNvSpPr>
              <a:spLocks noChangeArrowheads="1"/>
            </p:cNvSpPr>
            <p:nvPr/>
          </p:nvSpPr>
          <p:spPr bwMode="auto">
            <a:xfrm>
              <a:off x="6021" y="1839"/>
              <a:ext cx="57" cy="75"/>
            </a:xfrm>
            <a:custGeom>
              <a:avLst/>
              <a:gdLst>
                <a:gd name="T0" fmla="*/ 137 w 256"/>
                <a:gd name="T1" fmla="*/ 0 h 333"/>
                <a:gd name="T2" fmla="*/ 137 w 256"/>
                <a:gd name="T3" fmla="*/ 0 h 333"/>
                <a:gd name="T4" fmla="*/ 20 w 256"/>
                <a:gd name="T5" fmla="*/ 118 h 333"/>
                <a:gd name="T6" fmla="*/ 0 w 256"/>
                <a:gd name="T7" fmla="*/ 196 h 333"/>
                <a:gd name="T8" fmla="*/ 20 w 256"/>
                <a:gd name="T9" fmla="*/ 293 h 333"/>
                <a:gd name="T10" fmla="*/ 118 w 256"/>
                <a:gd name="T11" fmla="*/ 332 h 333"/>
                <a:gd name="T12" fmla="*/ 215 w 256"/>
                <a:gd name="T13" fmla="*/ 215 h 333"/>
                <a:gd name="T14" fmla="*/ 215 w 256"/>
                <a:gd name="T15" fmla="*/ 215 h 333"/>
                <a:gd name="T16" fmla="*/ 235 w 256"/>
                <a:gd name="T17" fmla="*/ 118 h 333"/>
                <a:gd name="T18" fmla="*/ 215 w 256"/>
                <a:gd name="T19" fmla="*/ 20 h 333"/>
                <a:gd name="T20" fmla="*/ 137 w 25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333">
                  <a:moveTo>
                    <a:pt x="137" y="0"/>
                  </a:moveTo>
                  <a:lnTo>
                    <a:pt x="137" y="0"/>
                  </a:lnTo>
                  <a:cubicBezTo>
                    <a:pt x="40" y="0"/>
                    <a:pt x="20" y="59"/>
                    <a:pt x="20" y="118"/>
                  </a:cubicBezTo>
                  <a:cubicBezTo>
                    <a:pt x="0" y="196"/>
                    <a:pt x="0" y="196"/>
                    <a:pt x="0" y="196"/>
                  </a:cubicBezTo>
                  <a:cubicBezTo>
                    <a:pt x="0" y="234"/>
                    <a:pt x="0" y="274"/>
                    <a:pt x="20" y="293"/>
                  </a:cubicBezTo>
                  <a:cubicBezTo>
                    <a:pt x="40" y="312"/>
                    <a:pt x="59" y="332"/>
                    <a:pt x="118" y="332"/>
                  </a:cubicBezTo>
                  <a:cubicBezTo>
                    <a:pt x="176" y="332"/>
                    <a:pt x="215" y="293"/>
                    <a:pt x="215" y="215"/>
                  </a:cubicBezTo>
                  <a:lnTo>
                    <a:pt x="215" y="215"/>
                  </a:lnTo>
                  <a:cubicBezTo>
                    <a:pt x="235" y="118"/>
                    <a:pt x="235" y="118"/>
                    <a:pt x="235" y="118"/>
                  </a:cubicBezTo>
                  <a:cubicBezTo>
                    <a:pt x="255" y="78"/>
                    <a:pt x="235" y="40"/>
                    <a:pt x="215" y="20"/>
                  </a:cubicBezTo>
                  <a:cubicBezTo>
                    <a:pt x="215" y="0"/>
                    <a:pt x="176" y="0"/>
                    <a:pt x="13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grpSp>
      <p:cxnSp>
        <p:nvCxnSpPr>
          <p:cNvPr id="28" name="Straight Connector 49">
            <a:extLst>
              <a:ext uri="{FF2B5EF4-FFF2-40B4-BE49-F238E27FC236}">
                <a16:creationId xmlns:a16="http://schemas.microsoft.com/office/drawing/2014/main" id="{66ED30BC-7B0B-1AE5-A373-08DE178EA5B3}"/>
              </a:ext>
            </a:extLst>
          </p:cNvPr>
          <p:cNvCxnSpPr>
            <a:cxnSpLocks/>
          </p:cNvCxnSpPr>
          <p:nvPr/>
        </p:nvCxnSpPr>
        <p:spPr>
          <a:xfrm>
            <a:off x="2047697" y="3786668"/>
            <a:ext cx="5040500" cy="0"/>
          </a:xfrm>
          <a:prstGeom prst="line">
            <a:avLst/>
          </a:prstGeom>
          <a:ln w="38100">
            <a:solidFill>
              <a:schemeClr val="accent2"/>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TextBox 55">
            <a:extLst>
              <a:ext uri="{FF2B5EF4-FFF2-40B4-BE49-F238E27FC236}">
                <a16:creationId xmlns:a16="http://schemas.microsoft.com/office/drawing/2014/main" id="{62156120-DDD5-5F0B-64FE-A73AD5AA5462}"/>
              </a:ext>
            </a:extLst>
          </p:cNvPr>
          <p:cNvSpPr txBox="1"/>
          <p:nvPr/>
        </p:nvSpPr>
        <p:spPr>
          <a:xfrm>
            <a:off x="6734704" y="1429419"/>
            <a:ext cx="1616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rPr>
              <a:t>Sophos Central</a:t>
            </a:r>
          </a:p>
        </p:txBody>
      </p:sp>
      <p:sp>
        <p:nvSpPr>
          <p:cNvPr id="30" name="TextBox 70">
            <a:extLst>
              <a:ext uri="{FF2B5EF4-FFF2-40B4-BE49-F238E27FC236}">
                <a16:creationId xmlns:a16="http://schemas.microsoft.com/office/drawing/2014/main" id="{F8EAF093-C834-10EE-B31B-2D9A8BA48631}"/>
              </a:ext>
            </a:extLst>
          </p:cNvPr>
          <p:cNvSpPr txBox="1"/>
          <p:nvPr/>
        </p:nvSpPr>
        <p:spPr>
          <a:xfrm>
            <a:off x="2117903" y="3413664"/>
            <a:ext cx="65595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Endpoint</a:t>
            </a:r>
          </a:p>
        </p:txBody>
      </p:sp>
      <p:sp>
        <p:nvSpPr>
          <p:cNvPr id="31" name="TextBox 71">
            <a:extLst>
              <a:ext uri="{FF2B5EF4-FFF2-40B4-BE49-F238E27FC236}">
                <a16:creationId xmlns:a16="http://schemas.microsoft.com/office/drawing/2014/main" id="{77CD6DB8-E915-4438-421B-D7040D46491F}"/>
              </a:ext>
            </a:extLst>
          </p:cNvPr>
          <p:cNvSpPr txBox="1"/>
          <p:nvPr/>
        </p:nvSpPr>
        <p:spPr>
          <a:xfrm>
            <a:off x="3200301" y="3413664"/>
            <a:ext cx="55015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Mobile</a:t>
            </a:r>
          </a:p>
        </p:txBody>
      </p:sp>
      <p:sp>
        <p:nvSpPr>
          <p:cNvPr id="32" name="TextBox 72">
            <a:extLst>
              <a:ext uri="{FF2B5EF4-FFF2-40B4-BE49-F238E27FC236}">
                <a16:creationId xmlns:a16="http://schemas.microsoft.com/office/drawing/2014/main" id="{49E45421-89E6-ECDF-BA37-38A04F81072E}"/>
              </a:ext>
            </a:extLst>
          </p:cNvPr>
          <p:cNvSpPr txBox="1"/>
          <p:nvPr/>
        </p:nvSpPr>
        <p:spPr>
          <a:xfrm>
            <a:off x="3754635" y="3413664"/>
            <a:ext cx="5196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Server</a:t>
            </a:r>
          </a:p>
        </p:txBody>
      </p:sp>
      <p:sp>
        <p:nvSpPr>
          <p:cNvPr id="33" name="TextBox 73">
            <a:extLst>
              <a:ext uri="{FF2B5EF4-FFF2-40B4-BE49-F238E27FC236}">
                <a16:creationId xmlns:a16="http://schemas.microsoft.com/office/drawing/2014/main" id="{37BDFEBF-573C-36B8-A8C4-4DA8A6446EE3}"/>
              </a:ext>
            </a:extLst>
          </p:cNvPr>
          <p:cNvSpPr txBox="1"/>
          <p:nvPr/>
        </p:nvSpPr>
        <p:spPr>
          <a:xfrm>
            <a:off x="6469505" y="3413664"/>
            <a:ext cx="455574"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Cloud</a:t>
            </a:r>
          </a:p>
        </p:txBody>
      </p:sp>
      <p:sp>
        <p:nvSpPr>
          <p:cNvPr id="34" name="TextBox 74">
            <a:extLst>
              <a:ext uri="{FF2B5EF4-FFF2-40B4-BE49-F238E27FC236}">
                <a16:creationId xmlns:a16="http://schemas.microsoft.com/office/drawing/2014/main" id="{0591A086-DAE4-82C3-EF9C-498689BCD43B}"/>
              </a:ext>
            </a:extLst>
          </p:cNvPr>
          <p:cNvSpPr txBox="1"/>
          <p:nvPr/>
        </p:nvSpPr>
        <p:spPr>
          <a:xfrm>
            <a:off x="4303069" y="3413664"/>
            <a:ext cx="4683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Email</a:t>
            </a:r>
          </a:p>
        </p:txBody>
      </p:sp>
      <p:sp>
        <p:nvSpPr>
          <p:cNvPr id="35" name="TextBox 75">
            <a:extLst>
              <a:ext uri="{FF2B5EF4-FFF2-40B4-BE49-F238E27FC236}">
                <a16:creationId xmlns:a16="http://schemas.microsoft.com/office/drawing/2014/main" id="{119DD81C-1E9A-16A2-8B90-AC79039F76F2}"/>
              </a:ext>
            </a:extLst>
          </p:cNvPr>
          <p:cNvSpPr txBox="1"/>
          <p:nvPr/>
        </p:nvSpPr>
        <p:spPr>
          <a:xfrm>
            <a:off x="4701294" y="3413664"/>
            <a:ext cx="74571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Encryption</a:t>
            </a:r>
          </a:p>
        </p:txBody>
      </p:sp>
      <p:sp>
        <p:nvSpPr>
          <p:cNvPr id="36" name="TextBox 76">
            <a:extLst>
              <a:ext uri="{FF2B5EF4-FFF2-40B4-BE49-F238E27FC236}">
                <a16:creationId xmlns:a16="http://schemas.microsoft.com/office/drawing/2014/main" id="{8B32CB94-68B3-4D2B-1141-5C332F3DB0D8}"/>
              </a:ext>
            </a:extLst>
          </p:cNvPr>
          <p:cNvSpPr txBox="1"/>
          <p:nvPr/>
        </p:nvSpPr>
        <p:spPr>
          <a:xfrm>
            <a:off x="5353155" y="3413664"/>
            <a:ext cx="59183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Firewall</a:t>
            </a:r>
          </a:p>
        </p:txBody>
      </p:sp>
      <p:sp>
        <p:nvSpPr>
          <p:cNvPr id="37" name="TextBox 77">
            <a:extLst>
              <a:ext uri="{FF2B5EF4-FFF2-40B4-BE49-F238E27FC236}">
                <a16:creationId xmlns:a16="http://schemas.microsoft.com/office/drawing/2014/main" id="{64FDB149-C6F6-25A9-DF08-FEFED7DCBFFD}"/>
              </a:ext>
            </a:extLst>
          </p:cNvPr>
          <p:cNvSpPr txBox="1"/>
          <p:nvPr/>
        </p:nvSpPr>
        <p:spPr>
          <a:xfrm>
            <a:off x="5979334" y="3413664"/>
            <a:ext cx="4154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WiFi</a:t>
            </a:r>
          </a:p>
        </p:txBody>
      </p:sp>
      <p:grpSp>
        <p:nvGrpSpPr>
          <p:cNvPr id="38" name="Group 1">
            <a:extLst>
              <a:ext uri="{FF2B5EF4-FFF2-40B4-BE49-F238E27FC236}">
                <a16:creationId xmlns:a16="http://schemas.microsoft.com/office/drawing/2014/main" id="{EB4000B2-3566-5F3B-082C-55B702E720C1}"/>
              </a:ext>
            </a:extLst>
          </p:cNvPr>
          <p:cNvGrpSpPr>
            <a:grpSpLocks/>
          </p:cNvGrpSpPr>
          <p:nvPr/>
        </p:nvGrpSpPr>
        <p:grpSpPr bwMode="auto">
          <a:xfrm>
            <a:off x="9926195" y="3032935"/>
            <a:ext cx="445076" cy="386694"/>
            <a:chOff x="135" y="3450"/>
            <a:chExt cx="648" cy="563"/>
          </a:xfrm>
          <a:solidFill>
            <a:schemeClr val="bg1"/>
          </a:solidFill>
        </p:grpSpPr>
        <p:sp>
          <p:nvSpPr>
            <p:cNvPr id="39" name="Freeform 2">
              <a:extLst>
                <a:ext uri="{FF2B5EF4-FFF2-40B4-BE49-F238E27FC236}">
                  <a16:creationId xmlns:a16="http://schemas.microsoft.com/office/drawing/2014/main" id="{C5886837-49D6-C7E8-075F-10BEBDF673C0}"/>
                </a:ext>
              </a:extLst>
            </p:cNvPr>
            <p:cNvSpPr>
              <a:spLocks noChangeArrowheads="1"/>
            </p:cNvSpPr>
            <p:nvPr/>
          </p:nvSpPr>
          <p:spPr bwMode="auto">
            <a:xfrm>
              <a:off x="135" y="3450"/>
              <a:ext cx="648" cy="563"/>
            </a:xfrm>
            <a:custGeom>
              <a:avLst/>
              <a:gdLst>
                <a:gd name="T0" fmla="*/ 2691 w 2864"/>
                <a:gd name="T1" fmla="*/ 149 h 2486"/>
                <a:gd name="T2" fmla="*/ 2691 w 2864"/>
                <a:gd name="T3" fmla="*/ 149 h 2486"/>
                <a:gd name="T4" fmla="*/ 2359 w 2864"/>
                <a:gd name="T5" fmla="*/ 2096 h 2486"/>
                <a:gd name="T6" fmla="*/ 2016 w 2864"/>
                <a:gd name="T7" fmla="*/ 2336 h 2486"/>
                <a:gd name="T8" fmla="*/ 172 w 2864"/>
                <a:gd name="T9" fmla="*/ 2336 h 2486"/>
                <a:gd name="T10" fmla="*/ 504 w 2864"/>
                <a:gd name="T11" fmla="*/ 367 h 2486"/>
                <a:gd name="T12" fmla="*/ 607 w 2864"/>
                <a:gd name="T13" fmla="*/ 218 h 2486"/>
                <a:gd name="T14" fmla="*/ 790 w 2864"/>
                <a:gd name="T15" fmla="*/ 149 h 2486"/>
                <a:gd name="T16" fmla="*/ 2691 w 2864"/>
                <a:gd name="T17" fmla="*/ 149 h 2486"/>
                <a:gd name="T18" fmla="*/ 2863 w 2864"/>
                <a:gd name="T19" fmla="*/ 0 h 2486"/>
                <a:gd name="T20" fmla="*/ 2863 w 2864"/>
                <a:gd name="T21" fmla="*/ 0 h 2486"/>
                <a:gd name="T22" fmla="*/ 790 w 2864"/>
                <a:gd name="T23" fmla="*/ 0 h 2486"/>
                <a:gd name="T24" fmla="*/ 516 w 2864"/>
                <a:gd name="T25" fmla="*/ 115 h 2486"/>
                <a:gd name="T26" fmla="*/ 367 w 2864"/>
                <a:gd name="T27" fmla="*/ 332 h 2486"/>
                <a:gd name="T28" fmla="*/ 0 w 2864"/>
                <a:gd name="T29" fmla="*/ 2485 h 2486"/>
                <a:gd name="T30" fmla="*/ 2016 w 2864"/>
                <a:gd name="T31" fmla="*/ 2485 h 2486"/>
                <a:gd name="T32" fmla="*/ 2497 w 2864"/>
                <a:gd name="T33" fmla="*/ 2119 h 2486"/>
                <a:gd name="T34" fmla="*/ 2863 w 2864"/>
                <a:gd name="T35" fmla="*/ 0 h 2486"/>
                <a:gd name="T36" fmla="*/ 2691 w 2864"/>
                <a:gd name="T37" fmla="*/ 149 h 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64" h="2486">
                  <a:moveTo>
                    <a:pt x="2691" y="149"/>
                  </a:moveTo>
                  <a:lnTo>
                    <a:pt x="2691" y="149"/>
                  </a:lnTo>
                  <a:cubicBezTo>
                    <a:pt x="2359" y="2096"/>
                    <a:pt x="2359" y="2096"/>
                    <a:pt x="2359" y="2096"/>
                  </a:cubicBezTo>
                  <a:cubicBezTo>
                    <a:pt x="2313" y="2268"/>
                    <a:pt x="2210" y="2336"/>
                    <a:pt x="2016" y="2336"/>
                  </a:cubicBezTo>
                  <a:cubicBezTo>
                    <a:pt x="172" y="2336"/>
                    <a:pt x="172" y="2336"/>
                    <a:pt x="172" y="2336"/>
                  </a:cubicBezTo>
                  <a:cubicBezTo>
                    <a:pt x="504" y="367"/>
                    <a:pt x="504" y="367"/>
                    <a:pt x="504" y="367"/>
                  </a:cubicBezTo>
                  <a:cubicBezTo>
                    <a:pt x="516" y="332"/>
                    <a:pt x="550" y="264"/>
                    <a:pt x="607" y="218"/>
                  </a:cubicBezTo>
                  <a:cubicBezTo>
                    <a:pt x="653" y="184"/>
                    <a:pt x="733" y="149"/>
                    <a:pt x="790" y="149"/>
                  </a:cubicBezTo>
                  <a:cubicBezTo>
                    <a:pt x="2691" y="149"/>
                    <a:pt x="2691" y="149"/>
                    <a:pt x="2691" y="149"/>
                  </a:cubicBezTo>
                  <a:lnTo>
                    <a:pt x="2863" y="0"/>
                  </a:lnTo>
                  <a:lnTo>
                    <a:pt x="2863" y="0"/>
                  </a:lnTo>
                  <a:cubicBezTo>
                    <a:pt x="790" y="0"/>
                    <a:pt x="790" y="0"/>
                    <a:pt x="790" y="0"/>
                  </a:cubicBezTo>
                  <a:cubicBezTo>
                    <a:pt x="699" y="0"/>
                    <a:pt x="596" y="46"/>
                    <a:pt x="516" y="115"/>
                  </a:cubicBezTo>
                  <a:cubicBezTo>
                    <a:pt x="424" y="184"/>
                    <a:pt x="378" y="287"/>
                    <a:pt x="367" y="332"/>
                  </a:cubicBezTo>
                  <a:cubicBezTo>
                    <a:pt x="0" y="2485"/>
                    <a:pt x="0" y="2485"/>
                    <a:pt x="0" y="2485"/>
                  </a:cubicBezTo>
                  <a:cubicBezTo>
                    <a:pt x="2016" y="2485"/>
                    <a:pt x="2016" y="2485"/>
                    <a:pt x="2016" y="2485"/>
                  </a:cubicBezTo>
                  <a:cubicBezTo>
                    <a:pt x="2142" y="2485"/>
                    <a:pt x="2416" y="2462"/>
                    <a:pt x="2497" y="2119"/>
                  </a:cubicBezTo>
                  <a:cubicBezTo>
                    <a:pt x="2863" y="0"/>
                    <a:pt x="2863" y="0"/>
                    <a:pt x="2863" y="0"/>
                  </a:cubicBezTo>
                  <a:lnTo>
                    <a:pt x="2691" y="1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sp>
          <p:nvSpPr>
            <p:cNvPr id="40" name="Freeform 3">
              <a:extLst>
                <a:ext uri="{FF2B5EF4-FFF2-40B4-BE49-F238E27FC236}">
                  <a16:creationId xmlns:a16="http://schemas.microsoft.com/office/drawing/2014/main" id="{97434A86-8A81-879D-73AA-73F8D35018BA}"/>
                </a:ext>
              </a:extLst>
            </p:cNvPr>
            <p:cNvSpPr>
              <a:spLocks noChangeArrowheads="1"/>
            </p:cNvSpPr>
            <p:nvPr/>
          </p:nvSpPr>
          <p:spPr bwMode="auto">
            <a:xfrm>
              <a:off x="260" y="3650"/>
              <a:ext cx="165" cy="165"/>
            </a:xfrm>
            <a:custGeom>
              <a:avLst/>
              <a:gdLst>
                <a:gd name="T0" fmla="*/ 607 w 734"/>
                <a:gd name="T1" fmla="*/ 0 h 734"/>
                <a:gd name="T2" fmla="*/ 378 w 734"/>
                <a:gd name="T3" fmla="*/ 309 h 734"/>
                <a:gd name="T4" fmla="*/ 252 w 734"/>
                <a:gd name="T5" fmla="*/ 12 h 734"/>
                <a:gd name="T6" fmla="*/ 252 w 734"/>
                <a:gd name="T7" fmla="*/ 0 h 734"/>
                <a:gd name="T8" fmla="*/ 126 w 734"/>
                <a:gd name="T9" fmla="*/ 0 h 734"/>
                <a:gd name="T10" fmla="*/ 0 w 734"/>
                <a:gd name="T11" fmla="*/ 721 h 734"/>
                <a:gd name="T12" fmla="*/ 0 w 734"/>
                <a:gd name="T13" fmla="*/ 733 h 734"/>
                <a:gd name="T14" fmla="*/ 126 w 734"/>
                <a:gd name="T15" fmla="*/ 733 h 734"/>
                <a:gd name="T16" fmla="*/ 217 w 734"/>
                <a:gd name="T17" fmla="*/ 229 h 734"/>
                <a:gd name="T18" fmla="*/ 321 w 734"/>
                <a:gd name="T19" fmla="*/ 492 h 734"/>
                <a:gd name="T20" fmla="*/ 378 w 734"/>
                <a:gd name="T21" fmla="*/ 492 h 734"/>
                <a:gd name="T22" fmla="*/ 561 w 734"/>
                <a:gd name="T23" fmla="*/ 252 h 734"/>
                <a:gd name="T24" fmla="*/ 481 w 734"/>
                <a:gd name="T25" fmla="*/ 721 h 734"/>
                <a:gd name="T26" fmla="*/ 469 w 734"/>
                <a:gd name="T27" fmla="*/ 733 h 734"/>
                <a:gd name="T28" fmla="*/ 607 w 734"/>
                <a:gd name="T29" fmla="*/ 733 h 734"/>
                <a:gd name="T30" fmla="*/ 733 w 734"/>
                <a:gd name="T31" fmla="*/ 12 h 734"/>
                <a:gd name="T32" fmla="*/ 733 w 734"/>
                <a:gd name="T33" fmla="*/ 0 h 734"/>
                <a:gd name="T34" fmla="*/ 607 w 734"/>
                <a:gd name="T35"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4" h="734">
                  <a:moveTo>
                    <a:pt x="607" y="0"/>
                  </a:moveTo>
                  <a:lnTo>
                    <a:pt x="378" y="309"/>
                  </a:lnTo>
                  <a:lnTo>
                    <a:pt x="252" y="12"/>
                  </a:lnTo>
                  <a:lnTo>
                    <a:pt x="252" y="0"/>
                  </a:lnTo>
                  <a:lnTo>
                    <a:pt x="126" y="0"/>
                  </a:lnTo>
                  <a:lnTo>
                    <a:pt x="0" y="721"/>
                  </a:lnTo>
                  <a:lnTo>
                    <a:pt x="0" y="733"/>
                  </a:lnTo>
                  <a:lnTo>
                    <a:pt x="126" y="733"/>
                  </a:lnTo>
                  <a:lnTo>
                    <a:pt x="217" y="229"/>
                  </a:lnTo>
                  <a:lnTo>
                    <a:pt x="321" y="492"/>
                  </a:lnTo>
                  <a:lnTo>
                    <a:pt x="378" y="492"/>
                  </a:lnTo>
                  <a:lnTo>
                    <a:pt x="561" y="252"/>
                  </a:lnTo>
                  <a:lnTo>
                    <a:pt x="481" y="721"/>
                  </a:lnTo>
                  <a:lnTo>
                    <a:pt x="469" y="733"/>
                  </a:lnTo>
                  <a:lnTo>
                    <a:pt x="607" y="733"/>
                  </a:lnTo>
                  <a:lnTo>
                    <a:pt x="733" y="12"/>
                  </a:lnTo>
                  <a:lnTo>
                    <a:pt x="733" y="0"/>
                  </a:lnTo>
                  <a:lnTo>
                    <a:pt x="60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sp>
          <p:nvSpPr>
            <p:cNvPr id="41" name="Freeform 4">
              <a:extLst>
                <a:ext uri="{FF2B5EF4-FFF2-40B4-BE49-F238E27FC236}">
                  <a16:creationId xmlns:a16="http://schemas.microsoft.com/office/drawing/2014/main" id="{9FA33F84-7365-0320-088D-D08ABEAE092A}"/>
                </a:ext>
              </a:extLst>
            </p:cNvPr>
            <p:cNvSpPr>
              <a:spLocks noChangeArrowheads="1"/>
            </p:cNvSpPr>
            <p:nvPr/>
          </p:nvSpPr>
          <p:spPr bwMode="auto">
            <a:xfrm>
              <a:off x="431" y="3650"/>
              <a:ext cx="106" cy="165"/>
            </a:xfrm>
            <a:custGeom>
              <a:avLst/>
              <a:gdLst>
                <a:gd name="T0" fmla="*/ 23 w 470"/>
                <a:gd name="T1" fmla="*/ 0 h 734"/>
                <a:gd name="T2" fmla="*/ 0 w 470"/>
                <a:gd name="T3" fmla="*/ 126 h 734"/>
                <a:gd name="T4" fmla="*/ 148 w 470"/>
                <a:gd name="T5" fmla="*/ 126 h 734"/>
                <a:gd name="T6" fmla="*/ 45 w 470"/>
                <a:gd name="T7" fmla="*/ 721 h 734"/>
                <a:gd name="T8" fmla="*/ 45 w 470"/>
                <a:gd name="T9" fmla="*/ 733 h 734"/>
                <a:gd name="T10" fmla="*/ 183 w 470"/>
                <a:gd name="T11" fmla="*/ 733 h 734"/>
                <a:gd name="T12" fmla="*/ 286 w 470"/>
                <a:gd name="T13" fmla="*/ 126 h 734"/>
                <a:gd name="T14" fmla="*/ 446 w 470"/>
                <a:gd name="T15" fmla="*/ 126 h 734"/>
                <a:gd name="T16" fmla="*/ 469 w 470"/>
                <a:gd name="T17" fmla="*/ 0 h 734"/>
                <a:gd name="T18" fmla="*/ 23 w 470"/>
                <a:gd name="T1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0" h="734">
                  <a:moveTo>
                    <a:pt x="23" y="0"/>
                  </a:moveTo>
                  <a:lnTo>
                    <a:pt x="0" y="126"/>
                  </a:lnTo>
                  <a:lnTo>
                    <a:pt x="148" y="126"/>
                  </a:lnTo>
                  <a:lnTo>
                    <a:pt x="45" y="721"/>
                  </a:lnTo>
                  <a:lnTo>
                    <a:pt x="45" y="733"/>
                  </a:lnTo>
                  <a:lnTo>
                    <a:pt x="183" y="733"/>
                  </a:lnTo>
                  <a:lnTo>
                    <a:pt x="286" y="126"/>
                  </a:lnTo>
                  <a:lnTo>
                    <a:pt x="446" y="126"/>
                  </a:lnTo>
                  <a:lnTo>
                    <a:pt x="469" y="0"/>
                  </a:ln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sp>
          <p:nvSpPr>
            <p:cNvPr id="42" name="Freeform 5">
              <a:extLst>
                <a:ext uri="{FF2B5EF4-FFF2-40B4-BE49-F238E27FC236}">
                  <a16:creationId xmlns:a16="http://schemas.microsoft.com/office/drawing/2014/main" id="{F7CADA49-F810-D6EB-7D8F-2855DE5DCFEB}"/>
                </a:ext>
              </a:extLst>
            </p:cNvPr>
            <p:cNvSpPr>
              <a:spLocks noChangeArrowheads="1"/>
            </p:cNvSpPr>
            <p:nvPr/>
          </p:nvSpPr>
          <p:spPr bwMode="auto">
            <a:xfrm>
              <a:off x="517" y="3650"/>
              <a:ext cx="137" cy="165"/>
            </a:xfrm>
            <a:custGeom>
              <a:avLst/>
              <a:gdLst>
                <a:gd name="T0" fmla="*/ 608 w 609"/>
                <a:gd name="T1" fmla="*/ 206 h 734"/>
                <a:gd name="T2" fmla="*/ 608 w 609"/>
                <a:gd name="T3" fmla="*/ 206 h 734"/>
                <a:gd name="T4" fmla="*/ 321 w 609"/>
                <a:gd name="T5" fmla="*/ 0 h 734"/>
                <a:gd name="T6" fmla="*/ 127 w 609"/>
                <a:gd name="T7" fmla="*/ 0 h 734"/>
                <a:gd name="T8" fmla="*/ 0 w 609"/>
                <a:gd name="T9" fmla="*/ 721 h 734"/>
                <a:gd name="T10" fmla="*/ 0 w 609"/>
                <a:gd name="T11" fmla="*/ 733 h 734"/>
                <a:gd name="T12" fmla="*/ 138 w 609"/>
                <a:gd name="T13" fmla="*/ 733 h 734"/>
                <a:gd name="T14" fmla="*/ 184 w 609"/>
                <a:gd name="T15" fmla="*/ 470 h 734"/>
                <a:gd name="T16" fmla="*/ 298 w 609"/>
                <a:gd name="T17" fmla="*/ 470 h 734"/>
                <a:gd name="T18" fmla="*/ 367 w 609"/>
                <a:gd name="T19" fmla="*/ 733 h 734"/>
                <a:gd name="T20" fmla="*/ 504 w 609"/>
                <a:gd name="T21" fmla="*/ 733 h 734"/>
                <a:gd name="T22" fmla="*/ 436 w 609"/>
                <a:gd name="T23" fmla="*/ 458 h 734"/>
                <a:gd name="T24" fmla="*/ 608 w 609"/>
                <a:gd name="T25" fmla="*/ 206 h 734"/>
                <a:gd name="T26" fmla="*/ 241 w 609"/>
                <a:gd name="T27" fmla="*/ 115 h 734"/>
                <a:gd name="T28" fmla="*/ 241 w 609"/>
                <a:gd name="T29" fmla="*/ 115 h 734"/>
                <a:gd name="T30" fmla="*/ 321 w 609"/>
                <a:gd name="T31" fmla="*/ 115 h 734"/>
                <a:gd name="T32" fmla="*/ 470 w 609"/>
                <a:gd name="T33" fmla="*/ 218 h 734"/>
                <a:gd name="T34" fmla="*/ 310 w 609"/>
                <a:gd name="T35" fmla="*/ 355 h 734"/>
                <a:gd name="T36" fmla="*/ 195 w 609"/>
                <a:gd name="T37" fmla="*/ 355 h 734"/>
                <a:gd name="T38" fmla="*/ 241 w 609"/>
                <a:gd name="T39" fmla="*/ 115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9" h="734">
                  <a:moveTo>
                    <a:pt x="608" y="206"/>
                  </a:moveTo>
                  <a:lnTo>
                    <a:pt x="608" y="206"/>
                  </a:lnTo>
                  <a:cubicBezTo>
                    <a:pt x="608" y="137"/>
                    <a:pt x="562" y="0"/>
                    <a:pt x="321" y="0"/>
                  </a:cubicBezTo>
                  <a:cubicBezTo>
                    <a:pt x="127" y="0"/>
                    <a:pt x="127" y="0"/>
                    <a:pt x="127" y="0"/>
                  </a:cubicBezTo>
                  <a:cubicBezTo>
                    <a:pt x="0" y="721"/>
                    <a:pt x="0" y="721"/>
                    <a:pt x="0" y="721"/>
                  </a:cubicBezTo>
                  <a:cubicBezTo>
                    <a:pt x="0" y="733"/>
                    <a:pt x="0" y="733"/>
                    <a:pt x="0" y="733"/>
                  </a:cubicBezTo>
                  <a:cubicBezTo>
                    <a:pt x="138" y="733"/>
                    <a:pt x="138" y="733"/>
                    <a:pt x="138" y="733"/>
                  </a:cubicBezTo>
                  <a:cubicBezTo>
                    <a:pt x="184" y="470"/>
                    <a:pt x="184" y="470"/>
                    <a:pt x="184" y="470"/>
                  </a:cubicBezTo>
                  <a:cubicBezTo>
                    <a:pt x="298" y="470"/>
                    <a:pt x="298" y="470"/>
                    <a:pt x="298" y="470"/>
                  </a:cubicBezTo>
                  <a:cubicBezTo>
                    <a:pt x="367" y="733"/>
                    <a:pt x="367" y="733"/>
                    <a:pt x="367" y="733"/>
                  </a:cubicBezTo>
                  <a:cubicBezTo>
                    <a:pt x="504" y="733"/>
                    <a:pt x="504" y="733"/>
                    <a:pt x="504" y="733"/>
                  </a:cubicBezTo>
                  <a:cubicBezTo>
                    <a:pt x="436" y="458"/>
                    <a:pt x="436" y="458"/>
                    <a:pt x="436" y="458"/>
                  </a:cubicBezTo>
                  <a:cubicBezTo>
                    <a:pt x="585" y="412"/>
                    <a:pt x="608" y="287"/>
                    <a:pt x="608" y="206"/>
                  </a:cubicBezTo>
                  <a:close/>
                  <a:moveTo>
                    <a:pt x="241" y="115"/>
                  </a:moveTo>
                  <a:lnTo>
                    <a:pt x="241" y="115"/>
                  </a:lnTo>
                  <a:cubicBezTo>
                    <a:pt x="321" y="115"/>
                    <a:pt x="321" y="115"/>
                    <a:pt x="321" y="115"/>
                  </a:cubicBezTo>
                  <a:cubicBezTo>
                    <a:pt x="447" y="115"/>
                    <a:pt x="470" y="172"/>
                    <a:pt x="470" y="218"/>
                  </a:cubicBezTo>
                  <a:cubicBezTo>
                    <a:pt x="470" y="275"/>
                    <a:pt x="436" y="355"/>
                    <a:pt x="310" y="355"/>
                  </a:cubicBezTo>
                  <a:cubicBezTo>
                    <a:pt x="195" y="355"/>
                    <a:pt x="195" y="355"/>
                    <a:pt x="195" y="355"/>
                  </a:cubicBezTo>
                  <a:lnTo>
                    <a:pt x="241" y="11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grpSp>
      <p:pic>
        <p:nvPicPr>
          <p:cNvPr id="43" name="Picture 95" descr="A picture containing text&#10;&#10;Description automatically generated">
            <a:extLst>
              <a:ext uri="{FF2B5EF4-FFF2-40B4-BE49-F238E27FC236}">
                <a16:creationId xmlns:a16="http://schemas.microsoft.com/office/drawing/2014/main" id="{4B03ABDB-63AC-D02E-A0CC-95F7095E0CDD}"/>
              </a:ext>
            </a:extLst>
          </p:cNvPr>
          <p:cNvPicPr>
            <a:picLocks noChangeAspect="1"/>
          </p:cNvPicPr>
          <p:nvPr/>
        </p:nvPicPr>
        <p:blipFill>
          <a:blip r:embed="rId3"/>
          <a:stretch>
            <a:fillRect/>
          </a:stretch>
        </p:blipFill>
        <p:spPr>
          <a:xfrm>
            <a:off x="7285410" y="3169138"/>
            <a:ext cx="680494" cy="168788"/>
          </a:xfrm>
          <a:prstGeom prst="rect">
            <a:avLst/>
          </a:prstGeom>
        </p:spPr>
      </p:pic>
      <p:pic>
        <p:nvPicPr>
          <p:cNvPr id="44" name="Picture 101" descr="A picture containing application&#10;&#10;Description automatically generated">
            <a:extLst>
              <a:ext uri="{FF2B5EF4-FFF2-40B4-BE49-F238E27FC236}">
                <a16:creationId xmlns:a16="http://schemas.microsoft.com/office/drawing/2014/main" id="{23AC9DD0-011E-9DB6-01E6-6C8E65F5A10F}"/>
              </a:ext>
            </a:extLst>
          </p:cNvPr>
          <p:cNvPicPr>
            <a:picLocks noChangeAspect="1"/>
          </p:cNvPicPr>
          <p:nvPr/>
        </p:nvPicPr>
        <p:blipFill>
          <a:blip r:embed="rId4"/>
          <a:stretch>
            <a:fillRect/>
          </a:stretch>
        </p:blipFill>
        <p:spPr>
          <a:xfrm>
            <a:off x="9200380" y="3025592"/>
            <a:ext cx="388255" cy="511224"/>
          </a:xfrm>
          <a:prstGeom prst="rect">
            <a:avLst/>
          </a:prstGeom>
        </p:spPr>
      </p:pic>
      <p:pic>
        <p:nvPicPr>
          <p:cNvPr id="45" name="Picture 105">
            <a:extLst>
              <a:ext uri="{FF2B5EF4-FFF2-40B4-BE49-F238E27FC236}">
                <a16:creationId xmlns:a16="http://schemas.microsoft.com/office/drawing/2014/main" id="{958BEBFA-A31E-E9ED-9D2E-35E98E6AD0CC}"/>
              </a:ext>
            </a:extLst>
          </p:cNvPr>
          <p:cNvPicPr>
            <a:picLocks noChangeAspect="1"/>
          </p:cNvPicPr>
          <p:nvPr/>
        </p:nvPicPr>
        <p:blipFill>
          <a:blip r:embed="rId5">
            <a:biLevel thresh="25000"/>
          </a:blip>
          <a:stretch>
            <a:fillRect/>
          </a:stretch>
        </p:blipFill>
        <p:spPr>
          <a:xfrm>
            <a:off x="10447213" y="3028127"/>
            <a:ext cx="470088" cy="406681"/>
          </a:xfrm>
          <a:prstGeom prst="rect">
            <a:avLst/>
          </a:prstGeom>
        </p:spPr>
      </p:pic>
      <p:sp>
        <p:nvSpPr>
          <p:cNvPr id="46" name="Freeform 56">
            <a:extLst>
              <a:ext uri="{FF2B5EF4-FFF2-40B4-BE49-F238E27FC236}">
                <a16:creationId xmlns:a16="http://schemas.microsoft.com/office/drawing/2014/main" id="{9C9A453E-16C0-0C61-7F8F-5A533C00B356}"/>
              </a:ext>
            </a:extLst>
          </p:cNvPr>
          <p:cNvSpPr>
            <a:spLocks noChangeArrowheads="1"/>
          </p:cNvSpPr>
          <p:nvPr/>
        </p:nvSpPr>
        <p:spPr bwMode="auto">
          <a:xfrm>
            <a:off x="5453680" y="3009842"/>
            <a:ext cx="441293" cy="383496"/>
          </a:xfrm>
          <a:custGeom>
            <a:avLst/>
            <a:gdLst>
              <a:gd name="T0" fmla="*/ 790 w 2864"/>
              <a:gd name="T1" fmla="*/ 0 h 2485"/>
              <a:gd name="T2" fmla="*/ 790 w 2864"/>
              <a:gd name="T3" fmla="*/ 0 h 2485"/>
              <a:gd name="T4" fmla="*/ 515 w 2864"/>
              <a:gd name="T5" fmla="*/ 114 h 2485"/>
              <a:gd name="T6" fmla="*/ 367 w 2864"/>
              <a:gd name="T7" fmla="*/ 332 h 2485"/>
              <a:gd name="T8" fmla="*/ 0 w 2864"/>
              <a:gd name="T9" fmla="*/ 2484 h 2485"/>
              <a:gd name="T10" fmla="*/ 2016 w 2864"/>
              <a:gd name="T11" fmla="*/ 2484 h 2485"/>
              <a:gd name="T12" fmla="*/ 2496 w 2864"/>
              <a:gd name="T13" fmla="*/ 2118 h 2485"/>
              <a:gd name="T14" fmla="*/ 2863 w 2864"/>
              <a:gd name="T15" fmla="*/ 0 h 2485"/>
              <a:gd name="T16" fmla="*/ 790 w 2864"/>
              <a:gd name="T17" fmla="*/ 0 h 2485"/>
              <a:gd name="T18" fmla="*/ 1317 w 2864"/>
              <a:gd name="T19" fmla="*/ 1007 h 2485"/>
              <a:gd name="T20" fmla="*/ 1317 w 2864"/>
              <a:gd name="T21" fmla="*/ 1007 h 2485"/>
              <a:gd name="T22" fmla="*/ 973 w 2864"/>
              <a:gd name="T23" fmla="*/ 1007 h 2485"/>
              <a:gd name="T24" fmla="*/ 939 w 2864"/>
              <a:gd name="T25" fmla="*/ 1191 h 2485"/>
              <a:gd name="T26" fmla="*/ 1260 w 2864"/>
              <a:gd name="T27" fmla="*/ 1191 h 2485"/>
              <a:gd name="T28" fmla="*/ 1248 w 2864"/>
              <a:gd name="T29" fmla="*/ 1316 h 2485"/>
              <a:gd name="T30" fmla="*/ 916 w 2864"/>
              <a:gd name="T31" fmla="*/ 1316 h 2485"/>
              <a:gd name="T32" fmla="*/ 859 w 2864"/>
              <a:gd name="T33" fmla="*/ 1614 h 2485"/>
              <a:gd name="T34" fmla="*/ 722 w 2864"/>
              <a:gd name="T35" fmla="*/ 1614 h 2485"/>
              <a:gd name="T36" fmla="*/ 733 w 2864"/>
              <a:gd name="T37" fmla="*/ 1603 h 2485"/>
              <a:gd name="T38" fmla="*/ 859 w 2864"/>
              <a:gd name="T39" fmla="*/ 881 h 2485"/>
              <a:gd name="T40" fmla="*/ 1340 w 2864"/>
              <a:gd name="T41" fmla="*/ 881 h 2485"/>
              <a:gd name="T42" fmla="*/ 1317 w 2864"/>
              <a:gd name="T43" fmla="*/ 1007 h 2485"/>
              <a:gd name="T44" fmla="*/ 1913 w 2864"/>
              <a:gd name="T45" fmla="*/ 1614 h 2485"/>
              <a:gd name="T46" fmla="*/ 1913 w 2864"/>
              <a:gd name="T47" fmla="*/ 1614 h 2485"/>
              <a:gd name="T48" fmla="*/ 1787 w 2864"/>
              <a:gd name="T49" fmla="*/ 1614 h 2485"/>
              <a:gd name="T50" fmla="*/ 1729 w 2864"/>
              <a:gd name="T51" fmla="*/ 1236 h 2485"/>
              <a:gd name="T52" fmla="*/ 1546 w 2864"/>
              <a:gd name="T53" fmla="*/ 1614 h 2485"/>
              <a:gd name="T54" fmla="*/ 1420 w 2864"/>
              <a:gd name="T55" fmla="*/ 1614 h 2485"/>
              <a:gd name="T56" fmla="*/ 1420 w 2864"/>
              <a:gd name="T57" fmla="*/ 1603 h 2485"/>
              <a:gd name="T58" fmla="*/ 1363 w 2864"/>
              <a:gd name="T59" fmla="*/ 1053 h 2485"/>
              <a:gd name="T60" fmla="*/ 1489 w 2864"/>
              <a:gd name="T61" fmla="*/ 1053 h 2485"/>
              <a:gd name="T62" fmla="*/ 1523 w 2864"/>
              <a:gd name="T63" fmla="*/ 1431 h 2485"/>
              <a:gd name="T64" fmla="*/ 1695 w 2864"/>
              <a:gd name="T65" fmla="*/ 1053 h 2485"/>
              <a:gd name="T66" fmla="*/ 1821 w 2864"/>
              <a:gd name="T67" fmla="*/ 1053 h 2485"/>
              <a:gd name="T68" fmla="*/ 1867 w 2864"/>
              <a:gd name="T69" fmla="*/ 1431 h 2485"/>
              <a:gd name="T70" fmla="*/ 2027 w 2864"/>
              <a:gd name="T71" fmla="*/ 1053 h 2485"/>
              <a:gd name="T72" fmla="*/ 2164 w 2864"/>
              <a:gd name="T73" fmla="*/ 1053 h 2485"/>
              <a:gd name="T74" fmla="*/ 1913 w 2864"/>
              <a:gd name="T75" fmla="*/ 1614 h 2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64" h="2485">
                <a:moveTo>
                  <a:pt x="790" y="0"/>
                </a:moveTo>
                <a:lnTo>
                  <a:pt x="790" y="0"/>
                </a:lnTo>
                <a:cubicBezTo>
                  <a:pt x="699" y="0"/>
                  <a:pt x="596" y="45"/>
                  <a:pt x="515" y="114"/>
                </a:cubicBezTo>
                <a:cubicBezTo>
                  <a:pt x="424" y="183"/>
                  <a:pt x="378" y="286"/>
                  <a:pt x="367" y="332"/>
                </a:cubicBezTo>
                <a:cubicBezTo>
                  <a:pt x="0" y="2484"/>
                  <a:pt x="0" y="2484"/>
                  <a:pt x="0" y="2484"/>
                </a:cubicBezTo>
                <a:cubicBezTo>
                  <a:pt x="2016" y="2484"/>
                  <a:pt x="2016" y="2484"/>
                  <a:pt x="2016" y="2484"/>
                </a:cubicBezTo>
                <a:cubicBezTo>
                  <a:pt x="2142" y="2484"/>
                  <a:pt x="2416" y="2461"/>
                  <a:pt x="2496" y="2118"/>
                </a:cubicBezTo>
                <a:cubicBezTo>
                  <a:pt x="2863" y="0"/>
                  <a:pt x="2863" y="0"/>
                  <a:pt x="2863" y="0"/>
                </a:cubicBezTo>
                <a:lnTo>
                  <a:pt x="790" y="0"/>
                </a:lnTo>
                <a:close/>
                <a:moveTo>
                  <a:pt x="1317" y="1007"/>
                </a:moveTo>
                <a:lnTo>
                  <a:pt x="1317" y="1007"/>
                </a:lnTo>
                <a:cubicBezTo>
                  <a:pt x="973" y="1007"/>
                  <a:pt x="973" y="1007"/>
                  <a:pt x="973" y="1007"/>
                </a:cubicBezTo>
                <a:cubicBezTo>
                  <a:pt x="939" y="1191"/>
                  <a:pt x="939" y="1191"/>
                  <a:pt x="939" y="1191"/>
                </a:cubicBezTo>
                <a:cubicBezTo>
                  <a:pt x="1260" y="1191"/>
                  <a:pt x="1260" y="1191"/>
                  <a:pt x="1260" y="1191"/>
                </a:cubicBezTo>
                <a:cubicBezTo>
                  <a:pt x="1248" y="1316"/>
                  <a:pt x="1248" y="1316"/>
                  <a:pt x="1248" y="1316"/>
                </a:cubicBezTo>
                <a:cubicBezTo>
                  <a:pt x="916" y="1316"/>
                  <a:pt x="916" y="1316"/>
                  <a:pt x="916" y="1316"/>
                </a:cubicBezTo>
                <a:cubicBezTo>
                  <a:pt x="859" y="1614"/>
                  <a:pt x="859" y="1614"/>
                  <a:pt x="859" y="1614"/>
                </a:cubicBezTo>
                <a:cubicBezTo>
                  <a:pt x="722" y="1614"/>
                  <a:pt x="722" y="1614"/>
                  <a:pt x="722" y="1614"/>
                </a:cubicBezTo>
                <a:cubicBezTo>
                  <a:pt x="733" y="1603"/>
                  <a:pt x="733" y="1603"/>
                  <a:pt x="733" y="1603"/>
                </a:cubicBezTo>
                <a:cubicBezTo>
                  <a:pt x="859" y="881"/>
                  <a:pt x="859" y="881"/>
                  <a:pt x="859" y="881"/>
                </a:cubicBezTo>
                <a:cubicBezTo>
                  <a:pt x="1340" y="881"/>
                  <a:pt x="1340" y="881"/>
                  <a:pt x="1340" y="881"/>
                </a:cubicBezTo>
                <a:lnTo>
                  <a:pt x="1317" y="1007"/>
                </a:lnTo>
                <a:close/>
                <a:moveTo>
                  <a:pt x="1913" y="1614"/>
                </a:moveTo>
                <a:lnTo>
                  <a:pt x="1913" y="1614"/>
                </a:lnTo>
                <a:cubicBezTo>
                  <a:pt x="1787" y="1614"/>
                  <a:pt x="1787" y="1614"/>
                  <a:pt x="1787" y="1614"/>
                </a:cubicBezTo>
                <a:cubicBezTo>
                  <a:pt x="1729" y="1236"/>
                  <a:pt x="1729" y="1236"/>
                  <a:pt x="1729" y="1236"/>
                </a:cubicBezTo>
                <a:cubicBezTo>
                  <a:pt x="1546" y="1614"/>
                  <a:pt x="1546" y="1614"/>
                  <a:pt x="1546" y="1614"/>
                </a:cubicBezTo>
                <a:cubicBezTo>
                  <a:pt x="1420" y="1614"/>
                  <a:pt x="1420" y="1614"/>
                  <a:pt x="1420" y="1614"/>
                </a:cubicBezTo>
                <a:cubicBezTo>
                  <a:pt x="1420" y="1603"/>
                  <a:pt x="1420" y="1603"/>
                  <a:pt x="1420" y="1603"/>
                </a:cubicBezTo>
                <a:cubicBezTo>
                  <a:pt x="1363" y="1053"/>
                  <a:pt x="1363" y="1053"/>
                  <a:pt x="1363" y="1053"/>
                </a:cubicBezTo>
                <a:cubicBezTo>
                  <a:pt x="1489" y="1053"/>
                  <a:pt x="1489" y="1053"/>
                  <a:pt x="1489" y="1053"/>
                </a:cubicBezTo>
                <a:cubicBezTo>
                  <a:pt x="1523" y="1431"/>
                  <a:pt x="1523" y="1431"/>
                  <a:pt x="1523" y="1431"/>
                </a:cubicBezTo>
                <a:cubicBezTo>
                  <a:pt x="1695" y="1053"/>
                  <a:pt x="1695" y="1053"/>
                  <a:pt x="1695" y="1053"/>
                </a:cubicBezTo>
                <a:cubicBezTo>
                  <a:pt x="1821" y="1053"/>
                  <a:pt x="1821" y="1053"/>
                  <a:pt x="1821" y="1053"/>
                </a:cubicBezTo>
                <a:cubicBezTo>
                  <a:pt x="1867" y="1431"/>
                  <a:pt x="1867" y="1431"/>
                  <a:pt x="1867" y="1431"/>
                </a:cubicBezTo>
                <a:cubicBezTo>
                  <a:pt x="2027" y="1053"/>
                  <a:pt x="2027" y="1053"/>
                  <a:pt x="2027" y="1053"/>
                </a:cubicBezTo>
                <a:cubicBezTo>
                  <a:pt x="2164" y="1053"/>
                  <a:pt x="2164" y="1053"/>
                  <a:pt x="2164" y="1053"/>
                </a:cubicBezTo>
                <a:lnTo>
                  <a:pt x="1913" y="1614"/>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sp>
        <p:nvSpPr>
          <p:cNvPr id="47" name="Freeform 67">
            <a:extLst>
              <a:ext uri="{FF2B5EF4-FFF2-40B4-BE49-F238E27FC236}">
                <a16:creationId xmlns:a16="http://schemas.microsoft.com/office/drawing/2014/main" id="{AB5E7718-E67D-6652-4987-B4A6D1EE400D}"/>
              </a:ext>
            </a:extLst>
          </p:cNvPr>
          <p:cNvSpPr>
            <a:spLocks noChangeArrowheads="1"/>
          </p:cNvSpPr>
          <p:nvPr/>
        </p:nvSpPr>
        <p:spPr bwMode="auto">
          <a:xfrm>
            <a:off x="6013014" y="3021851"/>
            <a:ext cx="413619" cy="357536"/>
          </a:xfrm>
          <a:custGeom>
            <a:avLst/>
            <a:gdLst>
              <a:gd name="T0" fmla="*/ 790 w 2863"/>
              <a:gd name="T1" fmla="*/ 0 h 2474"/>
              <a:gd name="T2" fmla="*/ 790 w 2863"/>
              <a:gd name="T3" fmla="*/ 0 h 2474"/>
              <a:gd name="T4" fmla="*/ 515 w 2863"/>
              <a:gd name="T5" fmla="*/ 103 h 2474"/>
              <a:gd name="T6" fmla="*/ 366 w 2863"/>
              <a:gd name="T7" fmla="*/ 320 h 2474"/>
              <a:gd name="T8" fmla="*/ 0 w 2863"/>
              <a:gd name="T9" fmla="*/ 2473 h 2474"/>
              <a:gd name="T10" fmla="*/ 2015 w 2863"/>
              <a:gd name="T11" fmla="*/ 2473 h 2474"/>
              <a:gd name="T12" fmla="*/ 2496 w 2863"/>
              <a:gd name="T13" fmla="*/ 2118 h 2474"/>
              <a:gd name="T14" fmla="*/ 2862 w 2863"/>
              <a:gd name="T15" fmla="*/ 0 h 2474"/>
              <a:gd name="T16" fmla="*/ 790 w 2863"/>
              <a:gd name="T17" fmla="*/ 0 h 2474"/>
              <a:gd name="T18" fmla="*/ 1362 w 2863"/>
              <a:gd name="T19" fmla="*/ 1603 h 2474"/>
              <a:gd name="T20" fmla="*/ 1362 w 2863"/>
              <a:gd name="T21" fmla="*/ 1603 h 2474"/>
              <a:gd name="T22" fmla="*/ 1362 w 2863"/>
              <a:gd name="T23" fmla="*/ 1591 h 2474"/>
              <a:gd name="T24" fmla="*/ 1293 w 2863"/>
              <a:gd name="T25" fmla="*/ 1099 h 2474"/>
              <a:gd name="T26" fmla="*/ 1053 w 2863"/>
              <a:gd name="T27" fmla="*/ 1603 h 2474"/>
              <a:gd name="T28" fmla="*/ 916 w 2863"/>
              <a:gd name="T29" fmla="*/ 1603 h 2474"/>
              <a:gd name="T30" fmla="*/ 916 w 2863"/>
              <a:gd name="T31" fmla="*/ 1591 h 2474"/>
              <a:gd name="T32" fmla="*/ 858 w 2863"/>
              <a:gd name="T33" fmla="*/ 870 h 2474"/>
              <a:gd name="T34" fmla="*/ 996 w 2863"/>
              <a:gd name="T35" fmla="*/ 870 h 2474"/>
              <a:gd name="T36" fmla="*/ 1019 w 2863"/>
              <a:gd name="T37" fmla="*/ 1385 h 2474"/>
              <a:gd name="T38" fmla="*/ 1259 w 2863"/>
              <a:gd name="T39" fmla="*/ 870 h 2474"/>
              <a:gd name="T40" fmla="*/ 1396 w 2863"/>
              <a:gd name="T41" fmla="*/ 870 h 2474"/>
              <a:gd name="T42" fmla="*/ 1454 w 2863"/>
              <a:gd name="T43" fmla="*/ 1374 h 2474"/>
              <a:gd name="T44" fmla="*/ 1660 w 2863"/>
              <a:gd name="T45" fmla="*/ 870 h 2474"/>
              <a:gd name="T46" fmla="*/ 1809 w 2863"/>
              <a:gd name="T47" fmla="*/ 870 h 2474"/>
              <a:gd name="T48" fmla="*/ 1488 w 2863"/>
              <a:gd name="T49" fmla="*/ 1603 h 2474"/>
              <a:gd name="T50" fmla="*/ 1362 w 2863"/>
              <a:gd name="T51" fmla="*/ 1603 h 2474"/>
              <a:gd name="T52" fmla="*/ 1969 w 2863"/>
              <a:gd name="T53" fmla="*/ 1053 h 2474"/>
              <a:gd name="T54" fmla="*/ 1969 w 2863"/>
              <a:gd name="T55" fmla="*/ 1053 h 2474"/>
              <a:gd name="T56" fmla="*/ 1878 w 2863"/>
              <a:gd name="T57" fmla="*/ 1603 h 2474"/>
              <a:gd name="T58" fmla="*/ 1752 w 2863"/>
              <a:gd name="T59" fmla="*/ 1603 h 2474"/>
              <a:gd name="T60" fmla="*/ 1752 w 2863"/>
              <a:gd name="T61" fmla="*/ 1591 h 2474"/>
              <a:gd name="T62" fmla="*/ 1843 w 2863"/>
              <a:gd name="T63" fmla="*/ 1042 h 2474"/>
              <a:gd name="T64" fmla="*/ 1969 w 2863"/>
              <a:gd name="T65" fmla="*/ 1042 h 2474"/>
              <a:gd name="T66" fmla="*/ 1969 w 2863"/>
              <a:gd name="T67" fmla="*/ 1053 h 2474"/>
              <a:gd name="T68" fmla="*/ 1992 w 2863"/>
              <a:gd name="T69" fmla="*/ 973 h 2474"/>
              <a:gd name="T70" fmla="*/ 1992 w 2863"/>
              <a:gd name="T71" fmla="*/ 973 h 2474"/>
              <a:gd name="T72" fmla="*/ 1855 w 2863"/>
              <a:gd name="T73" fmla="*/ 973 h 2474"/>
              <a:gd name="T74" fmla="*/ 1878 w 2863"/>
              <a:gd name="T75" fmla="*/ 847 h 2474"/>
              <a:gd name="T76" fmla="*/ 2003 w 2863"/>
              <a:gd name="T77" fmla="*/ 847 h 2474"/>
              <a:gd name="T78" fmla="*/ 1992 w 2863"/>
              <a:gd name="T79" fmla="*/ 973 h 2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3" h="2474">
                <a:moveTo>
                  <a:pt x="790" y="0"/>
                </a:moveTo>
                <a:lnTo>
                  <a:pt x="790" y="0"/>
                </a:lnTo>
                <a:cubicBezTo>
                  <a:pt x="698" y="0"/>
                  <a:pt x="595" y="34"/>
                  <a:pt x="515" y="103"/>
                </a:cubicBezTo>
                <a:cubicBezTo>
                  <a:pt x="423" y="171"/>
                  <a:pt x="377" y="286"/>
                  <a:pt x="366" y="320"/>
                </a:cubicBezTo>
                <a:cubicBezTo>
                  <a:pt x="0" y="2473"/>
                  <a:pt x="0" y="2473"/>
                  <a:pt x="0" y="2473"/>
                </a:cubicBezTo>
                <a:cubicBezTo>
                  <a:pt x="2015" y="2473"/>
                  <a:pt x="2015" y="2473"/>
                  <a:pt x="2015" y="2473"/>
                </a:cubicBezTo>
                <a:cubicBezTo>
                  <a:pt x="2141" y="2473"/>
                  <a:pt x="2416" y="2450"/>
                  <a:pt x="2496" y="2118"/>
                </a:cubicBezTo>
                <a:cubicBezTo>
                  <a:pt x="2862" y="0"/>
                  <a:pt x="2862" y="0"/>
                  <a:pt x="2862" y="0"/>
                </a:cubicBezTo>
                <a:lnTo>
                  <a:pt x="790" y="0"/>
                </a:lnTo>
                <a:close/>
                <a:moveTo>
                  <a:pt x="1362" y="1603"/>
                </a:moveTo>
                <a:lnTo>
                  <a:pt x="1362" y="1603"/>
                </a:lnTo>
                <a:cubicBezTo>
                  <a:pt x="1362" y="1591"/>
                  <a:pt x="1362" y="1591"/>
                  <a:pt x="1362" y="1591"/>
                </a:cubicBezTo>
                <a:cubicBezTo>
                  <a:pt x="1293" y="1099"/>
                  <a:pt x="1293" y="1099"/>
                  <a:pt x="1293" y="1099"/>
                </a:cubicBezTo>
                <a:cubicBezTo>
                  <a:pt x="1053" y="1603"/>
                  <a:pt x="1053" y="1603"/>
                  <a:pt x="1053" y="1603"/>
                </a:cubicBezTo>
                <a:cubicBezTo>
                  <a:pt x="916" y="1603"/>
                  <a:pt x="916" y="1603"/>
                  <a:pt x="916" y="1603"/>
                </a:cubicBezTo>
                <a:cubicBezTo>
                  <a:pt x="916" y="1591"/>
                  <a:pt x="916" y="1591"/>
                  <a:pt x="916" y="1591"/>
                </a:cubicBezTo>
                <a:cubicBezTo>
                  <a:pt x="858" y="870"/>
                  <a:pt x="858" y="870"/>
                  <a:pt x="858" y="870"/>
                </a:cubicBezTo>
                <a:cubicBezTo>
                  <a:pt x="996" y="870"/>
                  <a:pt x="996" y="870"/>
                  <a:pt x="996" y="870"/>
                </a:cubicBezTo>
                <a:cubicBezTo>
                  <a:pt x="1019" y="1385"/>
                  <a:pt x="1019" y="1385"/>
                  <a:pt x="1019" y="1385"/>
                </a:cubicBezTo>
                <a:cubicBezTo>
                  <a:pt x="1259" y="870"/>
                  <a:pt x="1259" y="870"/>
                  <a:pt x="1259" y="870"/>
                </a:cubicBezTo>
                <a:cubicBezTo>
                  <a:pt x="1396" y="870"/>
                  <a:pt x="1396" y="870"/>
                  <a:pt x="1396" y="870"/>
                </a:cubicBezTo>
                <a:cubicBezTo>
                  <a:pt x="1454" y="1374"/>
                  <a:pt x="1454" y="1374"/>
                  <a:pt x="1454" y="1374"/>
                </a:cubicBezTo>
                <a:cubicBezTo>
                  <a:pt x="1660" y="870"/>
                  <a:pt x="1660" y="870"/>
                  <a:pt x="1660" y="870"/>
                </a:cubicBezTo>
                <a:cubicBezTo>
                  <a:pt x="1809" y="870"/>
                  <a:pt x="1809" y="870"/>
                  <a:pt x="1809" y="870"/>
                </a:cubicBezTo>
                <a:cubicBezTo>
                  <a:pt x="1488" y="1603"/>
                  <a:pt x="1488" y="1603"/>
                  <a:pt x="1488" y="1603"/>
                </a:cubicBezTo>
                <a:lnTo>
                  <a:pt x="1362" y="1603"/>
                </a:lnTo>
                <a:close/>
                <a:moveTo>
                  <a:pt x="1969" y="1053"/>
                </a:moveTo>
                <a:lnTo>
                  <a:pt x="1969" y="1053"/>
                </a:lnTo>
                <a:cubicBezTo>
                  <a:pt x="1878" y="1603"/>
                  <a:pt x="1878" y="1603"/>
                  <a:pt x="1878" y="1603"/>
                </a:cubicBezTo>
                <a:cubicBezTo>
                  <a:pt x="1752" y="1603"/>
                  <a:pt x="1752" y="1603"/>
                  <a:pt x="1752" y="1603"/>
                </a:cubicBezTo>
                <a:cubicBezTo>
                  <a:pt x="1752" y="1591"/>
                  <a:pt x="1752" y="1591"/>
                  <a:pt x="1752" y="1591"/>
                </a:cubicBezTo>
                <a:cubicBezTo>
                  <a:pt x="1843" y="1042"/>
                  <a:pt x="1843" y="1042"/>
                  <a:pt x="1843" y="1042"/>
                </a:cubicBezTo>
                <a:cubicBezTo>
                  <a:pt x="1969" y="1042"/>
                  <a:pt x="1969" y="1042"/>
                  <a:pt x="1969" y="1042"/>
                </a:cubicBezTo>
                <a:lnTo>
                  <a:pt x="1969" y="1053"/>
                </a:lnTo>
                <a:close/>
                <a:moveTo>
                  <a:pt x="1992" y="973"/>
                </a:moveTo>
                <a:lnTo>
                  <a:pt x="1992" y="973"/>
                </a:lnTo>
                <a:cubicBezTo>
                  <a:pt x="1855" y="973"/>
                  <a:pt x="1855" y="973"/>
                  <a:pt x="1855" y="973"/>
                </a:cubicBezTo>
                <a:cubicBezTo>
                  <a:pt x="1878" y="847"/>
                  <a:pt x="1878" y="847"/>
                  <a:pt x="1878" y="847"/>
                </a:cubicBezTo>
                <a:cubicBezTo>
                  <a:pt x="2003" y="847"/>
                  <a:pt x="2003" y="847"/>
                  <a:pt x="2003" y="847"/>
                </a:cubicBezTo>
                <a:lnTo>
                  <a:pt x="1992" y="973"/>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494F"/>
              </a:solidFill>
              <a:effectLst/>
              <a:uLnTx/>
              <a:uFillTx/>
              <a:latin typeface="Calibri" panose="020F0502020204030204"/>
              <a:ea typeface="+mn-ea"/>
              <a:cs typeface="+mn-cs"/>
            </a:endParaRPr>
          </a:p>
        </p:txBody>
      </p:sp>
      <p:cxnSp>
        <p:nvCxnSpPr>
          <p:cNvPr id="48" name="Straight Connector 110">
            <a:extLst>
              <a:ext uri="{FF2B5EF4-FFF2-40B4-BE49-F238E27FC236}">
                <a16:creationId xmlns:a16="http://schemas.microsoft.com/office/drawing/2014/main" id="{0796FA99-CE7E-94CA-523D-F578C91447FC}"/>
              </a:ext>
            </a:extLst>
          </p:cNvPr>
          <p:cNvCxnSpPr>
            <a:cxnSpLocks/>
          </p:cNvCxnSpPr>
          <p:nvPr/>
        </p:nvCxnSpPr>
        <p:spPr>
          <a:xfrm>
            <a:off x="7182102" y="3786668"/>
            <a:ext cx="2556929" cy="0"/>
          </a:xfrm>
          <a:prstGeom prst="line">
            <a:avLst/>
          </a:prstGeom>
          <a:ln w="38100">
            <a:solidFill>
              <a:schemeClr val="accent3"/>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Connector 112">
            <a:extLst>
              <a:ext uri="{FF2B5EF4-FFF2-40B4-BE49-F238E27FC236}">
                <a16:creationId xmlns:a16="http://schemas.microsoft.com/office/drawing/2014/main" id="{687473EB-5EB9-DADD-2EDF-1AE5B3B69056}"/>
              </a:ext>
            </a:extLst>
          </p:cNvPr>
          <p:cNvCxnSpPr>
            <a:cxnSpLocks/>
          </p:cNvCxnSpPr>
          <p:nvPr/>
        </p:nvCxnSpPr>
        <p:spPr>
          <a:xfrm>
            <a:off x="9819392" y="3786668"/>
            <a:ext cx="1796979" cy="0"/>
          </a:xfrm>
          <a:prstGeom prst="line">
            <a:avLst/>
          </a:prstGeom>
          <a:ln w="38100">
            <a:solidFill>
              <a:schemeClr val="accent4"/>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0" name="Rectangle 119">
            <a:extLst>
              <a:ext uri="{FF2B5EF4-FFF2-40B4-BE49-F238E27FC236}">
                <a16:creationId xmlns:a16="http://schemas.microsoft.com/office/drawing/2014/main" id="{E50E17ED-C509-CA10-292A-CD53C2DCA8D3}"/>
              </a:ext>
            </a:extLst>
          </p:cNvPr>
          <p:cNvSpPr/>
          <p:nvPr/>
        </p:nvSpPr>
        <p:spPr>
          <a:xfrm>
            <a:off x="6746334" y="1713210"/>
            <a:ext cx="213522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EB4E7"/>
                </a:solidFill>
                <a:effectLst/>
                <a:uLnTx/>
                <a:uFillTx/>
                <a:latin typeface="Segoe UI" panose="020B0502040204020203" pitchFamily="34" charset="0"/>
                <a:ea typeface="+mn-ea"/>
                <a:cs typeface="+mn-cs"/>
              </a:rPr>
              <a:t>Security management and SecOps threat hunting</a:t>
            </a:r>
          </a:p>
        </p:txBody>
      </p:sp>
      <p:sp>
        <p:nvSpPr>
          <p:cNvPr id="51" name="TextBox 120">
            <a:extLst>
              <a:ext uri="{FF2B5EF4-FFF2-40B4-BE49-F238E27FC236}">
                <a16:creationId xmlns:a16="http://schemas.microsoft.com/office/drawing/2014/main" id="{5D095E40-F05C-7309-0B01-71935C051122}"/>
              </a:ext>
            </a:extLst>
          </p:cNvPr>
          <p:cNvSpPr txBox="1"/>
          <p:nvPr/>
        </p:nvSpPr>
        <p:spPr>
          <a:xfrm>
            <a:off x="116717" y="4419293"/>
            <a:ext cx="1371600" cy="248401"/>
          </a:xfrm>
          <a:prstGeom prst="rect">
            <a:avLst/>
          </a:prstGeom>
          <a:noFill/>
        </p:spPr>
        <p:txBody>
          <a:bodyPr wrap="square" rtlCol="0">
            <a:spAutoFit/>
          </a:bodyPr>
          <a:lstStyle/>
          <a:p>
            <a:pPr marL="0" marR="0" lvl="0" indent="0" algn="r" defTabSz="914400" rtl="0" eaLnBrk="1" fontAlgn="auto" latinLnBrk="0" hangingPunct="1">
              <a:lnSpc>
                <a:spcPts val="1240"/>
              </a:lnSpc>
              <a:spcBef>
                <a:spcPts val="0"/>
              </a:spcBef>
              <a:spcAft>
                <a:spcPts val="0"/>
              </a:spcAft>
              <a:buClrTx/>
              <a:buSzTx/>
              <a:buFontTx/>
              <a:buNone/>
              <a:tabLst/>
              <a:defRPr/>
            </a:pPr>
            <a:r>
              <a:rPr kumimoji="0" lang="en-US" sz="1100" b="0" i="0" u="none" strike="noStrike" kern="1200" cap="none" spc="0" normalizeH="0" baseline="0" noProof="0">
                <a:ln>
                  <a:noFill/>
                </a:ln>
                <a:solidFill>
                  <a:srgbClr val="6EB4E7"/>
                </a:solidFill>
                <a:effectLst/>
                <a:uLnTx/>
                <a:uFillTx/>
                <a:latin typeface="Calibri" panose="020F0502020204030204"/>
                <a:ea typeface="+mn-ea"/>
                <a:cs typeface="+mn-cs"/>
              </a:rPr>
              <a:t>Service Provider</a:t>
            </a:r>
          </a:p>
        </p:txBody>
      </p:sp>
      <p:sp>
        <p:nvSpPr>
          <p:cNvPr id="52" name="TextBox 121">
            <a:extLst>
              <a:ext uri="{FF2B5EF4-FFF2-40B4-BE49-F238E27FC236}">
                <a16:creationId xmlns:a16="http://schemas.microsoft.com/office/drawing/2014/main" id="{B9AA4689-986C-F053-E8FC-A6875409251B}"/>
              </a:ext>
            </a:extLst>
          </p:cNvPr>
          <p:cNvSpPr txBox="1"/>
          <p:nvPr/>
        </p:nvSpPr>
        <p:spPr>
          <a:xfrm>
            <a:off x="488594" y="4648577"/>
            <a:ext cx="978152" cy="246221"/>
          </a:xfrm>
          <a:prstGeom prst="rect">
            <a:avLst/>
          </a:prstGeom>
          <a:noFill/>
        </p:spPr>
        <p:txBody>
          <a:bodyPr wrap="none" rtlCol="0">
            <a:spAutoFit/>
          </a:bodyPr>
          <a:lstStyle/>
          <a:p>
            <a:pPr marL="0" marR="0" lvl="0" indent="0" algn="r" defTabSz="914400" rtl="0" eaLnBrk="1" fontAlgn="auto" latinLnBrk="0" hangingPunct="1">
              <a:lnSpc>
                <a:spcPts val="1240"/>
              </a:lnSpc>
              <a:spcBef>
                <a:spcPts val="0"/>
              </a:spcBef>
              <a:spcAft>
                <a:spcPts val="0"/>
              </a:spcAft>
              <a:buClrTx/>
              <a:buSzTx/>
              <a:buFontTx/>
              <a:buNone/>
              <a:tabLst/>
              <a:defRPr/>
            </a:pPr>
            <a:r>
              <a:rPr kumimoji="0" lang="en-US" sz="1100" b="0" i="0" u="none" strike="noStrike" kern="1200" cap="none" spc="0" normalizeH="0" baseline="0" noProof="0">
                <a:ln>
                  <a:noFill/>
                </a:ln>
                <a:solidFill>
                  <a:srgbClr val="6EB4E7"/>
                </a:solidFill>
                <a:effectLst/>
                <a:uLnTx/>
                <a:uFillTx/>
                <a:latin typeface="Calibri" panose="020F0502020204030204"/>
                <a:ea typeface="+mn-ea"/>
                <a:cs typeface="+mn-cs"/>
              </a:rPr>
              <a:t>Administrator</a:t>
            </a:r>
          </a:p>
        </p:txBody>
      </p:sp>
      <p:sp>
        <p:nvSpPr>
          <p:cNvPr id="53" name="TextBox 122">
            <a:extLst>
              <a:ext uri="{FF2B5EF4-FFF2-40B4-BE49-F238E27FC236}">
                <a16:creationId xmlns:a16="http://schemas.microsoft.com/office/drawing/2014/main" id="{446EA453-09A4-BDE6-32D8-2DDCDE690D79}"/>
              </a:ext>
            </a:extLst>
          </p:cNvPr>
          <p:cNvSpPr txBox="1"/>
          <p:nvPr/>
        </p:nvSpPr>
        <p:spPr>
          <a:xfrm>
            <a:off x="116717" y="4202951"/>
            <a:ext cx="1371600" cy="248338"/>
          </a:xfrm>
          <a:prstGeom prst="rect">
            <a:avLst/>
          </a:prstGeom>
          <a:noFill/>
        </p:spPr>
        <p:txBody>
          <a:bodyPr wrap="square" rtlCol="0">
            <a:spAutoFit/>
          </a:bodyPr>
          <a:lstStyle/>
          <a:p>
            <a:pPr marL="0" marR="0" lvl="0" indent="0" algn="r" defTabSz="914400" rtl="0" eaLnBrk="1" fontAlgn="auto" latinLnBrk="0" hangingPunct="1">
              <a:lnSpc>
                <a:spcPts val="1240"/>
              </a:lnSpc>
              <a:spcBef>
                <a:spcPts val="0"/>
              </a:spcBef>
              <a:spcAft>
                <a:spcPts val="0"/>
              </a:spcAft>
              <a:buClrTx/>
              <a:buSzTx/>
              <a:buFontTx/>
              <a:buNone/>
              <a:tabLst/>
              <a:defRPr/>
            </a:pPr>
            <a:r>
              <a:rPr kumimoji="0" lang="en-US" sz="1100" b="0" i="0" u="none" strike="noStrike" kern="1200" cap="none" spc="0" normalizeH="0" baseline="0" noProof="0">
                <a:ln>
                  <a:noFill/>
                </a:ln>
                <a:solidFill>
                  <a:srgbClr val="6EB4E7"/>
                </a:solidFill>
                <a:effectLst/>
                <a:uLnTx/>
                <a:uFillTx/>
                <a:latin typeface="Calibri" panose="020F0502020204030204"/>
                <a:ea typeface="+mn-ea"/>
                <a:cs typeface="+mn-cs"/>
              </a:rPr>
              <a:t>Industry/Developer</a:t>
            </a:r>
          </a:p>
        </p:txBody>
      </p:sp>
      <p:sp>
        <p:nvSpPr>
          <p:cNvPr id="54" name="TextBox 123">
            <a:extLst>
              <a:ext uri="{FF2B5EF4-FFF2-40B4-BE49-F238E27FC236}">
                <a16:creationId xmlns:a16="http://schemas.microsoft.com/office/drawing/2014/main" id="{582C850B-610D-E15C-5696-272C1E4A7438}"/>
              </a:ext>
            </a:extLst>
          </p:cNvPr>
          <p:cNvSpPr txBox="1"/>
          <p:nvPr/>
        </p:nvSpPr>
        <p:spPr>
          <a:xfrm>
            <a:off x="142225" y="4862173"/>
            <a:ext cx="1311576" cy="246221"/>
          </a:xfrm>
          <a:prstGeom prst="rect">
            <a:avLst/>
          </a:prstGeom>
          <a:noFill/>
        </p:spPr>
        <p:txBody>
          <a:bodyPr wrap="none" rtlCol="0">
            <a:spAutoFit/>
          </a:bodyPr>
          <a:lstStyle/>
          <a:p>
            <a:pPr marL="0" marR="0" lvl="0" indent="0" algn="r" defTabSz="914400" rtl="0" eaLnBrk="1" fontAlgn="auto" latinLnBrk="0" hangingPunct="1">
              <a:lnSpc>
                <a:spcPts val="1240"/>
              </a:lnSpc>
              <a:spcBef>
                <a:spcPts val="0"/>
              </a:spcBef>
              <a:spcAft>
                <a:spcPts val="0"/>
              </a:spcAft>
              <a:buClrTx/>
              <a:buSzTx/>
              <a:buFontTx/>
              <a:buNone/>
              <a:tabLst/>
              <a:defRPr/>
            </a:pPr>
            <a:r>
              <a:rPr kumimoji="0" lang="en-US" sz="1100" b="0" i="0" u="none" strike="noStrike" kern="1200" cap="none" spc="0" normalizeH="0" baseline="0" noProof="0">
                <a:ln>
                  <a:noFill/>
                </a:ln>
                <a:solidFill>
                  <a:srgbClr val="6EB4E7"/>
                </a:solidFill>
                <a:effectLst/>
                <a:uLnTx/>
                <a:uFillTx/>
                <a:latin typeface="Calibri" panose="020F0502020204030204"/>
                <a:ea typeface="+mn-ea"/>
                <a:cs typeface="+mn-cs"/>
              </a:rPr>
              <a:t>Security Operations</a:t>
            </a:r>
          </a:p>
        </p:txBody>
      </p:sp>
      <p:sp>
        <p:nvSpPr>
          <p:cNvPr id="55" name="TextBox 87">
            <a:extLst>
              <a:ext uri="{FF2B5EF4-FFF2-40B4-BE49-F238E27FC236}">
                <a16:creationId xmlns:a16="http://schemas.microsoft.com/office/drawing/2014/main" id="{F7829301-0426-EE4E-E29E-1441471F1A18}"/>
              </a:ext>
            </a:extLst>
          </p:cNvPr>
          <p:cNvSpPr txBox="1"/>
          <p:nvPr/>
        </p:nvSpPr>
        <p:spPr>
          <a:xfrm>
            <a:off x="7348979" y="3413664"/>
            <a:ext cx="553357"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Firewall</a:t>
            </a:r>
          </a:p>
        </p:txBody>
      </p:sp>
      <p:sp>
        <p:nvSpPr>
          <p:cNvPr id="56" name="TextBox 93">
            <a:extLst>
              <a:ext uri="{FF2B5EF4-FFF2-40B4-BE49-F238E27FC236}">
                <a16:creationId xmlns:a16="http://schemas.microsoft.com/office/drawing/2014/main" id="{1CA91321-2D4C-6160-8FCD-2BA5C1823040}"/>
              </a:ext>
            </a:extLst>
          </p:cNvPr>
          <p:cNvSpPr txBox="1"/>
          <p:nvPr/>
        </p:nvSpPr>
        <p:spPr>
          <a:xfrm>
            <a:off x="8737533" y="3413664"/>
            <a:ext cx="3946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RED</a:t>
            </a:r>
          </a:p>
        </p:txBody>
      </p:sp>
      <p:sp>
        <p:nvSpPr>
          <p:cNvPr id="57" name="TextBox 94">
            <a:extLst>
              <a:ext uri="{FF2B5EF4-FFF2-40B4-BE49-F238E27FC236}">
                <a16:creationId xmlns:a16="http://schemas.microsoft.com/office/drawing/2014/main" id="{095C927F-00B2-0317-BFDC-D6154BDBFE94}"/>
              </a:ext>
            </a:extLst>
          </p:cNvPr>
          <p:cNvSpPr txBox="1"/>
          <p:nvPr/>
        </p:nvSpPr>
        <p:spPr>
          <a:xfrm>
            <a:off x="9208135" y="3413664"/>
            <a:ext cx="32412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AP</a:t>
            </a:r>
          </a:p>
        </p:txBody>
      </p:sp>
      <p:pic>
        <p:nvPicPr>
          <p:cNvPr id="58" name="Picture 96">
            <a:extLst>
              <a:ext uri="{FF2B5EF4-FFF2-40B4-BE49-F238E27FC236}">
                <a16:creationId xmlns:a16="http://schemas.microsoft.com/office/drawing/2014/main" id="{D7962776-BD84-4239-611F-0BEDD06D3FA9}"/>
              </a:ext>
            </a:extLst>
          </p:cNvPr>
          <p:cNvPicPr>
            <a:picLocks noChangeAspect="1"/>
          </p:cNvPicPr>
          <p:nvPr/>
        </p:nvPicPr>
        <p:blipFill>
          <a:blip r:embed="rId6"/>
          <a:srcRect/>
          <a:stretch/>
        </p:blipFill>
        <p:spPr>
          <a:xfrm>
            <a:off x="8780764" y="3057428"/>
            <a:ext cx="325575" cy="299047"/>
          </a:xfrm>
          <a:prstGeom prst="rect">
            <a:avLst/>
          </a:prstGeom>
          <a:effectLst>
            <a:reflection blurRad="101600" stA="33000" endPos="55000" dist="38100" dir="5400000" sy="-100000" algn="bl" rotWithShape="0"/>
          </a:effectLst>
        </p:spPr>
      </p:pic>
      <p:sp>
        <p:nvSpPr>
          <p:cNvPr id="59" name="TextBox 98">
            <a:extLst>
              <a:ext uri="{FF2B5EF4-FFF2-40B4-BE49-F238E27FC236}">
                <a16:creationId xmlns:a16="http://schemas.microsoft.com/office/drawing/2014/main" id="{F818147D-1063-6D0E-979C-BDDD3FDA4DD5}"/>
              </a:ext>
            </a:extLst>
          </p:cNvPr>
          <p:cNvSpPr txBox="1"/>
          <p:nvPr/>
        </p:nvSpPr>
        <p:spPr>
          <a:xfrm>
            <a:off x="9941646" y="3413664"/>
            <a:ext cx="35618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MTR</a:t>
            </a:r>
          </a:p>
        </p:txBody>
      </p:sp>
      <p:sp>
        <p:nvSpPr>
          <p:cNvPr id="60" name="TextBox 99">
            <a:extLst>
              <a:ext uri="{FF2B5EF4-FFF2-40B4-BE49-F238E27FC236}">
                <a16:creationId xmlns:a16="http://schemas.microsoft.com/office/drawing/2014/main" id="{636BE6BC-39B0-A1D2-21D6-9CC9FA93E47C}"/>
              </a:ext>
            </a:extLst>
          </p:cNvPr>
          <p:cNvSpPr txBox="1"/>
          <p:nvPr/>
        </p:nvSpPr>
        <p:spPr>
          <a:xfrm>
            <a:off x="10325524" y="3413664"/>
            <a:ext cx="635109" cy="324769"/>
          </a:xfrm>
          <a:prstGeom prst="rect">
            <a:avLst/>
          </a:prstGeom>
          <a:noFill/>
        </p:spPr>
        <p:txBody>
          <a:bodyPr wrap="non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0" lang="en-US" sz="900" b="0" i="0" u="none" strike="noStrike" kern="1200" cap="none" spc="0" normalizeH="0" baseline="0" noProof="0">
                <a:ln>
                  <a:noFill/>
                </a:ln>
                <a:solidFill>
                  <a:srgbClr val="6EB4E7"/>
                </a:solidFill>
                <a:effectLst/>
                <a:uLnTx/>
                <a:uFillTx/>
                <a:latin typeface="Calibri" panose="020F0502020204030204"/>
                <a:ea typeface="+mn-ea"/>
                <a:cs typeface="+mn-cs"/>
              </a:rPr>
              <a:t>Rapid </a:t>
            </a:r>
            <a:br>
              <a:rPr kumimoji="0" lang="en-US" sz="900" b="0" i="0" u="none" strike="noStrike" kern="1200" cap="none" spc="0" normalizeH="0" baseline="0" noProof="0">
                <a:ln>
                  <a:noFill/>
                </a:ln>
                <a:solidFill>
                  <a:srgbClr val="6EB4E7"/>
                </a:solidFill>
                <a:effectLst/>
                <a:uLnTx/>
                <a:uFillTx/>
                <a:latin typeface="Calibri" panose="020F0502020204030204"/>
                <a:ea typeface="+mn-ea"/>
                <a:cs typeface="+mn-cs"/>
              </a:rPr>
            </a:br>
            <a:r>
              <a:rPr kumimoji="0" lang="en-US" sz="900" b="0" i="0" u="none" strike="noStrike" kern="1200" cap="none" spc="0" normalizeH="0" baseline="0" noProof="0">
                <a:ln>
                  <a:noFill/>
                </a:ln>
                <a:solidFill>
                  <a:srgbClr val="6EB4E7"/>
                </a:solidFill>
                <a:effectLst/>
                <a:uLnTx/>
                <a:uFillTx/>
                <a:latin typeface="Calibri" panose="020F0502020204030204"/>
                <a:ea typeface="+mn-ea"/>
                <a:cs typeface="+mn-cs"/>
              </a:rPr>
              <a:t>Response</a:t>
            </a:r>
          </a:p>
        </p:txBody>
      </p:sp>
      <p:sp>
        <p:nvSpPr>
          <p:cNvPr id="61" name="TextBox 89">
            <a:extLst>
              <a:ext uri="{FF2B5EF4-FFF2-40B4-BE49-F238E27FC236}">
                <a16:creationId xmlns:a16="http://schemas.microsoft.com/office/drawing/2014/main" id="{0A48B618-1530-3EA8-230F-34753D230BB7}"/>
              </a:ext>
            </a:extLst>
          </p:cNvPr>
          <p:cNvSpPr txBox="1"/>
          <p:nvPr/>
        </p:nvSpPr>
        <p:spPr>
          <a:xfrm>
            <a:off x="10826436" y="3413664"/>
            <a:ext cx="817853" cy="328167"/>
          </a:xfrm>
          <a:prstGeom prst="rect">
            <a:avLst/>
          </a:prstGeom>
          <a:noFill/>
        </p:spPr>
        <p:txBody>
          <a:bodyPr wrap="non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0" lang="en-US" sz="900" b="0" i="0" u="none" strike="noStrike" kern="1200" cap="none" spc="0" normalizeH="0" baseline="0" noProof="0">
                <a:ln>
                  <a:noFill/>
                </a:ln>
                <a:solidFill>
                  <a:srgbClr val="6EB4E7"/>
                </a:solidFill>
                <a:effectLst/>
                <a:uLnTx/>
                <a:uFillTx/>
                <a:latin typeface="Calibri" panose="020F0502020204030204"/>
                <a:ea typeface="+mn-ea"/>
                <a:cs typeface="+mn-cs"/>
              </a:rPr>
              <a:t>Professional</a:t>
            </a:r>
            <a:br>
              <a:rPr kumimoji="0" lang="en-US" sz="900" b="0" i="0" u="none" strike="noStrike" kern="1200" cap="none" spc="0" normalizeH="0" baseline="0" noProof="0">
                <a:ln>
                  <a:noFill/>
                </a:ln>
                <a:solidFill>
                  <a:srgbClr val="6EB4E7"/>
                </a:solidFill>
                <a:effectLst/>
                <a:uLnTx/>
                <a:uFillTx/>
                <a:latin typeface="Calibri" panose="020F0502020204030204"/>
                <a:ea typeface="+mn-ea"/>
                <a:cs typeface="+mn-cs"/>
              </a:rPr>
            </a:br>
            <a:r>
              <a:rPr kumimoji="0" lang="en-US" sz="900" b="0" i="0" u="none" strike="noStrike" kern="1200" cap="none" spc="0" normalizeH="0" baseline="0" noProof="0">
                <a:ln>
                  <a:noFill/>
                </a:ln>
                <a:solidFill>
                  <a:srgbClr val="6EB4E7"/>
                </a:solidFill>
                <a:effectLst/>
                <a:uLnTx/>
                <a:uFillTx/>
                <a:latin typeface="Calibri" panose="020F0502020204030204"/>
                <a:ea typeface="+mn-ea"/>
                <a:cs typeface="+mn-cs"/>
              </a:rPr>
              <a:t>Services</a:t>
            </a:r>
          </a:p>
        </p:txBody>
      </p:sp>
      <p:pic>
        <p:nvPicPr>
          <p:cNvPr id="62" name="Picture 17" descr="Logo&#10;&#10;Description automatically generated">
            <a:extLst>
              <a:ext uri="{FF2B5EF4-FFF2-40B4-BE49-F238E27FC236}">
                <a16:creationId xmlns:a16="http://schemas.microsoft.com/office/drawing/2014/main" id="{0E225851-67C0-80BF-DB11-033771275036}"/>
              </a:ext>
            </a:extLst>
          </p:cNvPr>
          <p:cNvPicPr>
            <a:picLocks noChangeAspect="1"/>
          </p:cNvPicPr>
          <p:nvPr/>
        </p:nvPicPr>
        <p:blipFill>
          <a:blip r:embed="rId7"/>
          <a:stretch>
            <a:fillRect/>
          </a:stretch>
        </p:blipFill>
        <p:spPr>
          <a:xfrm>
            <a:off x="11011206" y="3020539"/>
            <a:ext cx="486961" cy="421278"/>
          </a:xfrm>
          <a:prstGeom prst="rect">
            <a:avLst/>
          </a:prstGeom>
        </p:spPr>
      </p:pic>
      <p:sp>
        <p:nvSpPr>
          <p:cNvPr id="63" name="TextBox 88">
            <a:extLst>
              <a:ext uri="{FF2B5EF4-FFF2-40B4-BE49-F238E27FC236}">
                <a16:creationId xmlns:a16="http://schemas.microsoft.com/office/drawing/2014/main" id="{056CF5A0-692F-6D33-E246-4EA8E29E1894}"/>
              </a:ext>
            </a:extLst>
          </p:cNvPr>
          <p:cNvSpPr txBox="1"/>
          <p:nvPr/>
        </p:nvSpPr>
        <p:spPr>
          <a:xfrm>
            <a:off x="1730623" y="3413664"/>
            <a:ext cx="33053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XDR</a:t>
            </a:r>
          </a:p>
        </p:txBody>
      </p:sp>
      <p:grpSp>
        <p:nvGrpSpPr>
          <p:cNvPr id="64" name="Group 5">
            <a:extLst>
              <a:ext uri="{FF2B5EF4-FFF2-40B4-BE49-F238E27FC236}">
                <a16:creationId xmlns:a16="http://schemas.microsoft.com/office/drawing/2014/main" id="{B6D39A60-CEF4-E73F-67D4-F24475892711}"/>
              </a:ext>
            </a:extLst>
          </p:cNvPr>
          <p:cNvGrpSpPr/>
          <p:nvPr/>
        </p:nvGrpSpPr>
        <p:grpSpPr>
          <a:xfrm>
            <a:off x="1741705" y="3021427"/>
            <a:ext cx="413619" cy="358385"/>
            <a:chOff x="6593684" y="3269385"/>
            <a:chExt cx="413619" cy="358385"/>
          </a:xfrm>
        </p:grpSpPr>
        <p:pic>
          <p:nvPicPr>
            <p:cNvPr id="65" name="Graphic 34">
              <a:extLst>
                <a:ext uri="{FF2B5EF4-FFF2-40B4-BE49-F238E27FC236}">
                  <a16:creationId xmlns:a16="http://schemas.microsoft.com/office/drawing/2014/main" id="{24453DC0-E2E1-416F-B895-7B0179A62C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3684" y="3269385"/>
              <a:ext cx="413619" cy="358385"/>
            </a:xfrm>
            <a:prstGeom prst="rect">
              <a:avLst/>
            </a:prstGeom>
          </p:spPr>
        </p:pic>
        <p:pic>
          <p:nvPicPr>
            <p:cNvPr id="66" name="Picture 78" descr="A picture containing text, clipart&#10;&#10;Description automatically generated">
              <a:extLst>
                <a:ext uri="{FF2B5EF4-FFF2-40B4-BE49-F238E27FC236}">
                  <a16:creationId xmlns:a16="http://schemas.microsoft.com/office/drawing/2014/main" id="{70569FEA-1036-6D37-88A4-8E458DBCFF69}"/>
                </a:ext>
              </a:extLst>
            </p:cNvPr>
            <p:cNvPicPr>
              <a:picLocks noChangeAspect="1"/>
            </p:cNvPicPr>
            <p:nvPr/>
          </p:nvPicPr>
          <p:blipFill>
            <a:blip r:embed="rId10"/>
            <a:stretch>
              <a:fillRect/>
            </a:stretch>
          </p:blipFill>
          <p:spPr>
            <a:xfrm>
              <a:off x="6651623" y="3394438"/>
              <a:ext cx="263492" cy="121156"/>
            </a:xfrm>
            <a:prstGeom prst="rect">
              <a:avLst/>
            </a:prstGeom>
          </p:spPr>
        </p:pic>
      </p:grpSp>
      <p:pic>
        <p:nvPicPr>
          <p:cNvPr id="67" name="Picture 90">
            <a:extLst>
              <a:ext uri="{FF2B5EF4-FFF2-40B4-BE49-F238E27FC236}">
                <a16:creationId xmlns:a16="http://schemas.microsoft.com/office/drawing/2014/main" id="{4DB1C95F-E726-4D4B-CA42-E567BCA85410}"/>
              </a:ext>
            </a:extLst>
          </p:cNvPr>
          <p:cNvPicPr>
            <a:picLocks noChangeAspect="1"/>
          </p:cNvPicPr>
          <p:nvPr/>
        </p:nvPicPr>
        <p:blipFill>
          <a:blip r:embed="rId11"/>
          <a:srcRect/>
          <a:stretch/>
        </p:blipFill>
        <p:spPr>
          <a:xfrm>
            <a:off x="8080503" y="3130192"/>
            <a:ext cx="568716" cy="222600"/>
          </a:xfrm>
          <a:prstGeom prst="rect">
            <a:avLst/>
          </a:prstGeom>
          <a:effectLst>
            <a:reflection blurRad="6350" stA="16000" endPos="20000" dist="50800" dir="5400000" sy="-100000" algn="bl" rotWithShape="0"/>
          </a:effectLst>
        </p:spPr>
      </p:pic>
      <p:sp>
        <p:nvSpPr>
          <p:cNvPr id="68" name="TextBox 91">
            <a:extLst>
              <a:ext uri="{FF2B5EF4-FFF2-40B4-BE49-F238E27FC236}">
                <a16:creationId xmlns:a16="http://schemas.microsoft.com/office/drawing/2014/main" id="{13CC57D8-0582-DCF6-9D90-09A3C0B7271F}"/>
              </a:ext>
            </a:extLst>
          </p:cNvPr>
          <p:cNvSpPr txBox="1"/>
          <p:nvPr/>
        </p:nvSpPr>
        <p:spPr>
          <a:xfrm>
            <a:off x="8128090" y="3413664"/>
            <a:ext cx="46198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Switch</a:t>
            </a:r>
          </a:p>
        </p:txBody>
      </p:sp>
      <p:pic>
        <p:nvPicPr>
          <p:cNvPr id="69" name="Picture 92">
            <a:extLst>
              <a:ext uri="{FF2B5EF4-FFF2-40B4-BE49-F238E27FC236}">
                <a16:creationId xmlns:a16="http://schemas.microsoft.com/office/drawing/2014/main" id="{94F9182F-1DE6-866A-57FB-147C397BAF87}"/>
              </a:ext>
            </a:extLst>
          </p:cNvPr>
          <p:cNvPicPr>
            <a:picLocks noChangeAspect="1"/>
          </p:cNvPicPr>
          <p:nvPr/>
        </p:nvPicPr>
        <p:blipFill rotWithShape="1">
          <a:blip r:embed="rId12"/>
          <a:srcRect t="9544"/>
          <a:stretch/>
        </p:blipFill>
        <p:spPr>
          <a:xfrm>
            <a:off x="4924220" y="1368753"/>
            <a:ext cx="1705420" cy="964150"/>
          </a:xfrm>
          <a:prstGeom prst="rect">
            <a:avLst/>
          </a:prstGeom>
        </p:spPr>
      </p:pic>
      <p:sp>
        <p:nvSpPr>
          <p:cNvPr id="70" name="TextBox 108">
            <a:extLst>
              <a:ext uri="{FF2B5EF4-FFF2-40B4-BE49-F238E27FC236}">
                <a16:creationId xmlns:a16="http://schemas.microsoft.com/office/drawing/2014/main" id="{7FAC478C-3973-1EBB-875D-4882E45C21FF}"/>
              </a:ext>
            </a:extLst>
          </p:cNvPr>
          <p:cNvSpPr txBox="1"/>
          <p:nvPr/>
        </p:nvSpPr>
        <p:spPr>
          <a:xfrm>
            <a:off x="2808530" y="3413664"/>
            <a:ext cx="32573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EB4E7"/>
                </a:solidFill>
                <a:effectLst/>
                <a:uLnTx/>
                <a:uFillTx/>
                <a:latin typeface="Calibri" panose="020F0502020204030204"/>
                <a:ea typeface="+mn-ea"/>
                <a:cs typeface="+mn-cs"/>
              </a:rPr>
              <a:t>EDR</a:t>
            </a:r>
          </a:p>
        </p:txBody>
      </p:sp>
      <p:cxnSp>
        <p:nvCxnSpPr>
          <p:cNvPr id="71" name="Straight Connector 53">
            <a:extLst>
              <a:ext uri="{FF2B5EF4-FFF2-40B4-BE49-F238E27FC236}">
                <a16:creationId xmlns:a16="http://schemas.microsoft.com/office/drawing/2014/main" id="{A334CED4-F09F-EBA7-A69C-C5BB159CB877}"/>
              </a:ext>
            </a:extLst>
          </p:cNvPr>
          <p:cNvCxnSpPr/>
          <p:nvPr/>
        </p:nvCxnSpPr>
        <p:spPr>
          <a:xfrm>
            <a:off x="1534510" y="3130192"/>
            <a:ext cx="0" cy="3018360"/>
          </a:xfrm>
          <a:prstGeom prst="line">
            <a:avLst/>
          </a:prstGeom>
        </p:spPr>
        <p:style>
          <a:lnRef idx="1">
            <a:schemeClr val="accent1"/>
          </a:lnRef>
          <a:fillRef idx="0">
            <a:schemeClr val="accent1"/>
          </a:fillRef>
          <a:effectRef idx="0">
            <a:schemeClr val="accent1"/>
          </a:effectRef>
          <a:fontRef idx="minor">
            <a:schemeClr val="tx1"/>
          </a:fontRef>
        </p:style>
      </p:cxnSp>
      <p:sp>
        <p:nvSpPr>
          <p:cNvPr id="72" name="Oval 54">
            <a:extLst>
              <a:ext uri="{FF2B5EF4-FFF2-40B4-BE49-F238E27FC236}">
                <a16:creationId xmlns:a16="http://schemas.microsoft.com/office/drawing/2014/main" id="{333D8CD3-4CB6-49C1-47EC-EFE0DBA56BD3}"/>
              </a:ext>
            </a:extLst>
          </p:cNvPr>
          <p:cNvSpPr>
            <a:spLocks noChangeAspect="1"/>
          </p:cNvSpPr>
          <p:nvPr/>
        </p:nvSpPr>
        <p:spPr>
          <a:xfrm>
            <a:off x="1471454" y="4267273"/>
            <a:ext cx="128016" cy="12801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Oval 109">
            <a:extLst>
              <a:ext uri="{FF2B5EF4-FFF2-40B4-BE49-F238E27FC236}">
                <a16:creationId xmlns:a16="http://schemas.microsoft.com/office/drawing/2014/main" id="{EA48ADFC-D8E7-DF07-6AF9-0375BDA6EB1E}"/>
              </a:ext>
            </a:extLst>
          </p:cNvPr>
          <p:cNvSpPr>
            <a:spLocks noChangeAspect="1"/>
          </p:cNvSpPr>
          <p:nvPr/>
        </p:nvSpPr>
        <p:spPr>
          <a:xfrm>
            <a:off x="1471454" y="4493243"/>
            <a:ext cx="128016" cy="12801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Oval 111">
            <a:extLst>
              <a:ext uri="{FF2B5EF4-FFF2-40B4-BE49-F238E27FC236}">
                <a16:creationId xmlns:a16="http://schemas.microsoft.com/office/drawing/2014/main" id="{371AFA7F-F399-F130-ACB2-A1066EF5E3CB}"/>
              </a:ext>
            </a:extLst>
          </p:cNvPr>
          <p:cNvSpPr>
            <a:spLocks noChangeAspect="1"/>
          </p:cNvSpPr>
          <p:nvPr/>
        </p:nvSpPr>
        <p:spPr>
          <a:xfrm>
            <a:off x="1471454" y="4698193"/>
            <a:ext cx="128016" cy="12801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5" name="Oval 113">
            <a:extLst>
              <a:ext uri="{FF2B5EF4-FFF2-40B4-BE49-F238E27FC236}">
                <a16:creationId xmlns:a16="http://schemas.microsoft.com/office/drawing/2014/main" id="{10D46344-1799-E7AE-F2F4-E221241804F5}"/>
              </a:ext>
            </a:extLst>
          </p:cNvPr>
          <p:cNvSpPr>
            <a:spLocks noChangeAspect="1"/>
          </p:cNvSpPr>
          <p:nvPr/>
        </p:nvSpPr>
        <p:spPr>
          <a:xfrm>
            <a:off x="1471454" y="4924164"/>
            <a:ext cx="128016" cy="12801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6" name="Group 8">
            <a:extLst>
              <a:ext uri="{FF2B5EF4-FFF2-40B4-BE49-F238E27FC236}">
                <a16:creationId xmlns:a16="http://schemas.microsoft.com/office/drawing/2014/main" id="{A86A3316-128E-0CD8-91E8-B84E1FBD1475}"/>
              </a:ext>
            </a:extLst>
          </p:cNvPr>
          <p:cNvGrpSpPr/>
          <p:nvPr/>
        </p:nvGrpSpPr>
        <p:grpSpPr>
          <a:xfrm>
            <a:off x="2740886" y="3021427"/>
            <a:ext cx="487934" cy="358385"/>
            <a:chOff x="2740886" y="3024743"/>
            <a:chExt cx="487934" cy="358385"/>
          </a:xfrm>
        </p:grpSpPr>
        <p:pic>
          <p:nvPicPr>
            <p:cNvPr id="77" name="Graphic 126">
              <a:extLst>
                <a:ext uri="{FF2B5EF4-FFF2-40B4-BE49-F238E27FC236}">
                  <a16:creationId xmlns:a16="http://schemas.microsoft.com/office/drawing/2014/main" id="{EE05D1E0-272B-F8F2-BC36-0787E02B5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78044" y="3024743"/>
              <a:ext cx="413619" cy="358385"/>
            </a:xfrm>
            <a:prstGeom prst="rect">
              <a:avLst/>
            </a:prstGeom>
          </p:spPr>
        </p:pic>
        <p:sp>
          <p:nvSpPr>
            <p:cNvPr id="78" name="TextBox 4">
              <a:extLst>
                <a:ext uri="{FF2B5EF4-FFF2-40B4-BE49-F238E27FC236}">
                  <a16:creationId xmlns:a16="http://schemas.microsoft.com/office/drawing/2014/main" id="{E4EF5B55-F018-9B26-387E-7B7F990865C2}"/>
                </a:ext>
              </a:extLst>
            </p:cNvPr>
            <p:cNvSpPr txBox="1"/>
            <p:nvPr/>
          </p:nvSpPr>
          <p:spPr>
            <a:xfrm>
              <a:off x="2740886" y="3073130"/>
              <a:ext cx="4879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55BB5">
                      <a:lumMod val="75000"/>
                    </a:srgbClr>
                  </a:solidFill>
                  <a:effectLst/>
                  <a:uLnTx/>
                  <a:uFillTx/>
                  <a:latin typeface="Calibri" panose="020F0502020204030204"/>
                  <a:ea typeface="+mn-ea"/>
                  <a:cs typeface="+mn-cs"/>
                </a:rPr>
                <a:t>EDR</a:t>
              </a:r>
            </a:p>
          </p:txBody>
        </p:sp>
      </p:grpSp>
      <p:sp>
        <p:nvSpPr>
          <p:cNvPr id="79" name="Rectangle 100">
            <a:extLst>
              <a:ext uri="{FF2B5EF4-FFF2-40B4-BE49-F238E27FC236}">
                <a16:creationId xmlns:a16="http://schemas.microsoft.com/office/drawing/2014/main" id="{B70126D0-6F96-3ED8-F548-1DE1697B96F1}"/>
              </a:ext>
            </a:extLst>
          </p:cNvPr>
          <p:cNvSpPr/>
          <p:nvPr/>
        </p:nvSpPr>
        <p:spPr>
          <a:xfrm>
            <a:off x="1968520" y="3998869"/>
            <a:ext cx="9713311" cy="1218308"/>
          </a:xfrm>
          <a:prstGeom prst="rect">
            <a:avLst/>
          </a:prstGeom>
          <a:solidFill>
            <a:schemeClr val="accent1">
              <a:alpha val="42000"/>
            </a:schemeClr>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6494F">
                    <a:lumMod val="20000"/>
                    <a:lumOff val="80000"/>
                  </a:srgbClr>
                </a:solidFill>
                <a:effectLst/>
                <a:uLnTx/>
                <a:uFillTx/>
                <a:latin typeface="Calibri" panose="020F0502020204030204"/>
                <a:ea typeface="+mn-ea"/>
                <a:cs typeface="+mn-cs"/>
              </a:rPr>
              <a:t>THREAT INTELLIGENCE</a:t>
            </a:r>
          </a:p>
        </p:txBody>
      </p:sp>
      <p:pic>
        <p:nvPicPr>
          <p:cNvPr id="80" name="Picture 102">
            <a:extLst>
              <a:ext uri="{FF2B5EF4-FFF2-40B4-BE49-F238E27FC236}">
                <a16:creationId xmlns:a16="http://schemas.microsoft.com/office/drawing/2014/main" id="{95AE274F-316F-4BAE-2255-1EF958BDC6FA}"/>
              </a:ext>
            </a:extLst>
          </p:cNvPr>
          <p:cNvPicPr>
            <a:picLocks noChangeAspect="1"/>
          </p:cNvPicPr>
          <p:nvPr/>
        </p:nvPicPr>
        <p:blipFill>
          <a:blip r:embed="rId13"/>
          <a:stretch>
            <a:fillRect/>
          </a:stretch>
        </p:blipFill>
        <p:spPr>
          <a:xfrm>
            <a:off x="1968520" y="5322788"/>
            <a:ext cx="9713311" cy="742886"/>
          </a:xfrm>
          <a:prstGeom prst="rect">
            <a:avLst/>
          </a:prstGeom>
          <a:ln>
            <a:solidFill>
              <a:schemeClr val="accent1"/>
            </a:solidFill>
          </a:ln>
        </p:spPr>
      </p:pic>
      <p:sp>
        <p:nvSpPr>
          <p:cNvPr id="81" name="Rectangle 103">
            <a:extLst>
              <a:ext uri="{FF2B5EF4-FFF2-40B4-BE49-F238E27FC236}">
                <a16:creationId xmlns:a16="http://schemas.microsoft.com/office/drawing/2014/main" id="{E5FD9624-28F4-B7A0-3CFD-458C6FB83F33}"/>
              </a:ext>
            </a:extLst>
          </p:cNvPr>
          <p:cNvSpPr/>
          <p:nvPr/>
        </p:nvSpPr>
        <p:spPr>
          <a:xfrm>
            <a:off x="2047698" y="4464471"/>
            <a:ext cx="9568674" cy="695572"/>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Rectangle 104">
            <a:extLst>
              <a:ext uri="{FF2B5EF4-FFF2-40B4-BE49-F238E27FC236}">
                <a16:creationId xmlns:a16="http://schemas.microsoft.com/office/drawing/2014/main" id="{98F70FC3-BEC3-671C-986D-83181AC998A1}"/>
              </a:ext>
            </a:extLst>
          </p:cNvPr>
          <p:cNvSpPr/>
          <p:nvPr/>
        </p:nvSpPr>
        <p:spPr>
          <a:xfrm>
            <a:off x="2106682" y="4519732"/>
            <a:ext cx="3101327" cy="57630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3" name="Rectangle 114">
            <a:extLst>
              <a:ext uri="{FF2B5EF4-FFF2-40B4-BE49-F238E27FC236}">
                <a16:creationId xmlns:a16="http://schemas.microsoft.com/office/drawing/2014/main" id="{53401EAC-C6E3-DF06-FC34-E9BF455952E1}"/>
              </a:ext>
            </a:extLst>
          </p:cNvPr>
          <p:cNvSpPr/>
          <p:nvPr/>
        </p:nvSpPr>
        <p:spPr>
          <a:xfrm>
            <a:off x="8453176" y="4519732"/>
            <a:ext cx="3101327" cy="57630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4" name="Picture 115" descr="A black and white logo&#10;&#10;Description automatically generated with low confidence">
            <a:extLst>
              <a:ext uri="{FF2B5EF4-FFF2-40B4-BE49-F238E27FC236}">
                <a16:creationId xmlns:a16="http://schemas.microsoft.com/office/drawing/2014/main" id="{F1439972-A572-C542-6C40-EF128E1B2164}"/>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790326" y="4676740"/>
            <a:ext cx="554709" cy="89650"/>
          </a:xfrm>
          <a:prstGeom prst="rect">
            <a:avLst/>
          </a:prstGeom>
        </p:spPr>
      </p:pic>
      <p:sp>
        <p:nvSpPr>
          <p:cNvPr id="85" name="TextBox 116">
            <a:extLst>
              <a:ext uri="{FF2B5EF4-FFF2-40B4-BE49-F238E27FC236}">
                <a16:creationId xmlns:a16="http://schemas.microsoft.com/office/drawing/2014/main" id="{3B6EFE32-B049-180D-DC54-C09BB5767CCC}"/>
              </a:ext>
            </a:extLst>
          </p:cNvPr>
          <p:cNvSpPr txBox="1"/>
          <p:nvPr/>
        </p:nvSpPr>
        <p:spPr>
          <a:xfrm>
            <a:off x="9214086" y="4746485"/>
            <a:ext cx="17692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EB4E7"/>
                </a:solidFill>
                <a:effectLst/>
                <a:uLnTx/>
                <a:uFillTx/>
                <a:latin typeface="Calibri" panose="020F0502020204030204"/>
                <a:ea typeface="+mn-ea"/>
                <a:cs typeface="+mn-cs"/>
              </a:rPr>
              <a:t>SECURITY OPERATIONS</a:t>
            </a:r>
          </a:p>
        </p:txBody>
      </p:sp>
      <p:sp>
        <p:nvSpPr>
          <p:cNvPr id="86" name="Rectangle 117">
            <a:extLst>
              <a:ext uri="{FF2B5EF4-FFF2-40B4-BE49-F238E27FC236}">
                <a16:creationId xmlns:a16="http://schemas.microsoft.com/office/drawing/2014/main" id="{F805A7D2-DBD9-4BC6-3F6D-8029C3AAB3EE}"/>
              </a:ext>
            </a:extLst>
          </p:cNvPr>
          <p:cNvSpPr/>
          <p:nvPr/>
        </p:nvSpPr>
        <p:spPr>
          <a:xfrm>
            <a:off x="5271140" y="4519732"/>
            <a:ext cx="3101327" cy="57630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7" name="Picture 118" descr="A black and white logo&#10;&#10;Description automatically generated with low confidence">
            <a:extLst>
              <a:ext uri="{FF2B5EF4-FFF2-40B4-BE49-F238E27FC236}">
                <a16:creationId xmlns:a16="http://schemas.microsoft.com/office/drawing/2014/main" id="{0FA9CA69-8293-49DA-D0C6-A923AADFBB57}"/>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3278080" y="4676740"/>
            <a:ext cx="554709" cy="89650"/>
          </a:xfrm>
          <a:prstGeom prst="rect">
            <a:avLst/>
          </a:prstGeom>
        </p:spPr>
      </p:pic>
      <p:sp>
        <p:nvSpPr>
          <p:cNvPr id="88" name="TextBox 124">
            <a:extLst>
              <a:ext uri="{FF2B5EF4-FFF2-40B4-BE49-F238E27FC236}">
                <a16:creationId xmlns:a16="http://schemas.microsoft.com/office/drawing/2014/main" id="{930944CD-58A3-CA13-A4DE-B8F63F421E96}"/>
              </a:ext>
            </a:extLst>
          </p:cNvPr>
          <p:cNvSpPr txBox="1"/>
          <p:nvPr/>
        </p:nvSpPr>
        <p:spPr>
          <a:xfrm>
            <a:off x="2674707" y="4746485"/>
            <a:ext cx="177337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EB4E7"/>
                </a:solidFill>
                <a:effectLst/>
                <a:uLnTx/>
                <a:uFillTx/>
                <a:latin typeface="Calibri" panose="020F0502020204030204"/>
                <a:ea typeface="+mn-ea"/>
                <a:cs typeface="+mn-cs"/>
              </a:rPr>
              <a:t>ARTIFICIAL INTELLIGENCE</a:t>
            </a:r>
          </a:p>
        </p:txBody>
      </p:sp>
      <p:sp>
        <p:nvSpPr>
          <p:cNvPr id="89" name="TextBox 125">
            <a:extLst>
              <a:ext uri="{FF2B5EF4-FFF2-40B4-BE49-F238E27FC236}">
                <a16:creationId xmlns:a16="http://schemas.microsoft.com/office/drawing/2014/main" id="{868DEE24-4457-A191-311E-4CDD49B8A299}"/>
              </a:ext>
            </a:extLst>
          </p:cNvPr>
          <p:cNvSpPr txBox="1"/>
          <p:nvPr/>
        </p:nvSpPr>
        <p:spPr>
          <a:xfrm>
            <a:off x="6324522" y="5624015"/>
            <a:ext cx="10940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Data Lake</a:t>
            </a:r>
          </a:p>
        </p:txBody>
      </p:sp>
      <p:pic>
        <p:nvPicPr>
          <p:cNvPr id="90" name="Picture 127" descr="A black and white logo&#10;&#10;Description automatically generated with low confidence">
            <a:extLst>
              <a:ext uri="{FF2B5EF4-FFF2-40B4-BE49-F238E27FC236}">
                <a16:creationId xmlns:a16="http://schemas.microsoft.com/office/drawing/2014/main" id="{A8C7091B-C2F4-7800-2870-6471DED731FC}"/>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6580510" y="4676740"/>
            <a:ext cx="554709" cy="89650"/>
          </a:xfrm>
          <a:prstGeom prst="rect">
            <a:avLst/>
          </a:prstGeom>
        </p:spPr>
      </p:pic>
      <p:sp>
        <p:nvSpPr>
          <p:cNvPr id="91" name="TextBox 128">
            <a:extLst>
              <a:ext uri="{FF2B5EF4-FFF2-40B4-BE49-F238E27FC236}">
                <a16:creationId xmlns:a16="http://schemas.microsoft.com/office/drawing/2014/main" id="{5B9A65EE-632C-A3DB-E291-3C4178DE62B3}"/>
              </a:ext>
            </a:extLst>
          </p:cNvPr>
          <p:cNvSpPr txBox="1"/>
          <p:nvPr/>
        </p:nvSpPr>
        <p:spPr>
          <a:xfrm>
            <a:off x="6615379" y="4746485"/>
            <a:ext cx="42191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EB4E7"/>
                </a:solidFill>
                <a:effectLst/>
                <a:uLnTx/>
                <a:uFillTx/>
                <a:latin typeface="Calibri" panose="020F0502020204030204"/>
                <a:ea typeface="+mn-ea"/>
                <a:cs typeface="+mn-cs"/>
              </a:rPr>
              <a:t>LABS</a:t>
            </a:r>
          </a:p>
        </p:txBody>
      </p:sp>
      <p:sp>
        <p:nvSpPr>
          <p:cNvPr id="92" name="TextBox 129">
            <a:extLst>
              <a:ext uri="{FF2B5EF4-FFF2-40B4-BE49-F238E27FC236}">
                <a16:creationId xmlns:a16="http://schemas.microsoft.com/office/drawing/2014/main" id="{DD48863C-8893-4739-D765-498B72848C98}"/>
              </a:ext>
            </a:extLst>
          </p:cNvPr>
          <p:cNvSpPr txBox="1"/>
          <p:nvPr/>
        </p:nvSpPr>
        <p:spPr>
          <a:xfrm>
            <a:off x="6066547" y="4103209"/>
            <a:ext cx="150233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a:ea typeface="+mn-ea"/>
                <a:cs typeface="+mn-cs"/>
              </a:rPr>
              <a:t>THREAT INTELLIGENCE</a:t>
            </a:r>
          </a:p>
        </p:txBody>
      </p:sp>
    </p:spTree>
    <p:extLst>
      <p:ext uri="{BB962C8B-B14F-4D97-AF65-F5344CB8AC3E}">
        <p14:creationId xmlns:p14="http://schemas.microsoft.com/office/powerpoint/2010/main" val="4148881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80" name="Picture 8" descr="EDR, NDR, TDR, XDR, and MDR | Arctic Wolf">
            <a:extLst>
              <a:ext uri="{FF2B5EF4-FFF2-40B4-BE49-F238E27FC236}">
                <a16:creationId xmlns:a16="http://schemas.microsoft.com/office/drawing/2014/main" id="{9F817D7C-97F2-2F47-5E4A-FC81D2955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756" y="0"/>
            <a:ext cx="1260275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67B87ED8-281D-EE76-E926-B4229E29E5C8}"/>
              </a:ext>
            </a:extLst>
          </p:cNvPr>
          <p:cNvSpPr txBox="1"/>
          <p:nvPr/>
        </p:nvSpPr>
        <p:spPr>
          <a:xfrm>
            <a:off x="5411638" y="4731460"/>
            <a:ext cx="6374921" cy="1569660"/>
          </a:xfrm>
          <a:prstGeom prst="rect">
            <a:avLst/>
          </a:prstGeom>
          <a:noFill/>
        </p:spPr>
        <p:txBody>
          <a:bodyPr wrap="square">
            <a:spAutoFit/>
          </a:bodyPr>
          <a:lstStyle/>
          <a:p>
            <a:r>
              <a:rPr lang="pt-BR" sz="3200">
                <a:solidFill>
                  <a:schemeClr val="bg1"/>
                </a:solidFill>
              </a:rPr>
              <a:t>Cibersegurança não é um problema a ser solucionado, mas sim uma condição a ser gerenciada!</a:t>
            </a:r>
          </a:p>
        </p:txBody>
      </p:sp>
      <p:pic>
        <p:nvPicPr>
          <p:cNvPr id="10" name="Imagem 9" descr="Uma imagem contendo desenho&#10;&#10;Descrição gerada automaticamente">
            <a:extLst>
              <a:ext uri="{FF2B5EF4-FFF2-40B4-BE49-F238E27FC236}">
                <a16:creationId xmlns:a16="http://schemas.microsoft.com/office/drawing/2014/main" id="{EC39465A-C04B-DF7B-890C-17398DF3EEB1}"/>
              </a:ext>
            </a:extLst>
          </p:cNvPr>
          <p:cNvPicPr>
            <a:picLocks noChangeAspect="1"/>
          </p:cNvPicPr>
          <p:nvPr/>
        </p:nvPicPr>
        <p:blipFill>
          <a:blip r:embed="rId3"/>
          <a:stretch>
            <a:fillRect/>
          </a:stretch>
        </p:blipFill>
        <p:spPr>
          <a:xfrm>
            <a:off x="-103361" y="6561627"/>
            <a:ext cx="1325548" cy="165281"/>
          </a:xfrm>
          <a:prstGeom prst="rect">
            <a:avLst/>
          </a:prstGeom>
        </p:spPr>
      </p:pic>
      <p:sp>
        <p:nvSpPr>
          <p:cNvPr id="12" name="Retângulo 11">
            <a:extLst>
              <a:ext uri="{FF2B5EF4-FFF2-40B4-BE49-F238E27FC236}">
                <a16:creationId xmlns:a16="http://schemas.microsoft.com/office/drawing/2014/main" id="{5F05BF26-49D0-D8F7-5348-2DC654BE8AB6}"/>
              </a:ext>
            </a:extLst>
          </p:cNvPr>
          <p:cNvSpPr/>
          <p:nvPr/>
        </p:nvSpPr>
        <p:spPr>
          <a:xfrm>
            <a:off x="1260629" y="131092"/>
            <a:ext cx="9925235" cy="1754326"/>
          </a:xfrm>
          <a:prstGeom prst="rect">
            <a:avLst/>
          </a:prstGeom>
          <a:noFill/>
        </p:spPr>
        <p:txBody>
          <a:bodyPr wrap="square" lIns="91440" tIns="45720" rIns="91440" bIns="45720">
            <a:spAutoFit/>
          </a:bodyPr>
          <a:lstStyle/>
          <a:p>
            <a:pPr algn="ctr"/>
            <a:r>
              <a:rPr lang="pt-BR" sz="5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Análise Gerenciamento e Mitigação de Riscos </a:t>
            </a:r>
          </a:p>
        </p:txBody>
      </p:sp>
    </p:spTree>
    <p:extLst>
      <p:ext uri="{BB962C8B-B14F-4D97-AF65-F5344CB8AC3E}">
        <p14:creationId xmlns:p14="http://schemas.microsoft.com/office/powerpoint/2010/main" val="1958547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FC554-557C-29AE-C075-921893C64D49}"/>
              </a:ext>
            </a:extLst>
          </p:cNvPr>
          <p:cNvSpPr>
            <a:spLocks noGrp="1"/>
          </p:cNvSpPr>
          <p:nvPr>
            <p:ph type="title"/>
          </p:nvPr>
        </p:nvSpPr>
        <p:spPr/>
        <p:txBody>
          <a:bodyPr/>
          <a:lstStyle/>
          <a:p>
            <a:r>
              <a:rPr lang="pt-BR" err="1"/>
              <a:t>Cybersegurança</a:t>
            </a:r>
            <a:r>
              <a:rPr lang="pt-BR"/>
              <a:t> – Evolução: </a:t>
            </a:r>
          </a:p>
        </p:txBody>
      </p:sp>
      <p:pic>
        <p:nvPicPr>
          <p:cNvPr id="5" name="Imagem 4">
            <a:extLst>
              <a:ext uri="{FF2B5EF4-FFF2-40B4-BE49-F238E27FC236}">
                <a16:creationId xmlns:a16="http://schemas.microsoft.com/office/drawing/2014/main" id="{45FCD338-8C13-BA81-5B7A-85F3B348C786}"/>
              </a:ext>
            </a:extLst>
          </p:cNvPr>
          <p:cNvPicPr>
            <a:picLocks noChangeAspect="1"/>
          </p:cNvPicPr>
          <p:nvPr/>
        </p:nvPicPr>
        <p:blipFill>
          <a:blip r:embed="rId2"/>
          <a:stretch>
            <a:fillRect/>
          </a:stretch>
        </p:blipFill>
        <p:spPr>
          <a:xfrm>
            <a:off x="517246" y="284205"/>
            <a:ext cx="11157507" cy="6300938"/>
          </a:xfrm>
          <a:prstGeom prst="rect">
            <a:avLst/>
          </a:prstGeom>
        </p:spPr>
      </p:pic>
    </p:spTree>
    <p:extLst>
      <p:ext uri="{BB962C8B-B14F-4D97-AF65-F5344CB8AC3E}">
        <p14:creationId xmlns:p14="http://schemas.microsoft.com/office/powerpoint/2010/main" val="3617108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rimes virtuais causam danos financeiros e morais. Veja como se proteger -  MÍDIA ALTERNATIVA">
            <a:extLst>
              <a:ext uri="{FF2B5EF4-FFF2-40B4-BE49-F238E27FC236}">
                <a16:creationId xmlns:a16="http://schemas.microsoft.com/office/drawing/2014/main" id="{B651E206-6795-A358-A9F0-2247A6AE3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09"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723CA30-5DD2-58E3-A0E2-0E8CD06DE5C5}"/>
              </a:ext>
            </a:extLst>
          </p:cNvPr>
          <p:cNvSpPr>
            <a:spLocks noGrp="1"/>
          </p:cNvSpPr>
          <p:nvPr>
            <p:ph type="title"/>
          </p:nvPr>
        </p:nvSpPr>
        <p:spPr>
          <a:xfrm>
            <a:off x="351118" y="180688"/>
            <a:ext cx="11301984" cy="914400"/>
          </a:xfrm>
        </p:spPr>
        <p:txBody>
          <a:bodyPr>
            <a:normAutofit fontScale="90000"/>
          </a:bodyPr>
          <a:lstStyle/>
          <a:p>
            <a:br>
              <a:rPr lang="pt-BR" sz="1800" b="0" i="0" u="none" strike="noStrike" baseline="0">
                <a:solidFill>
                  <a:srgbClr val="000000"/>
                </a:solidFill>
                <a:latin typeface="Sophos Sans"/>
              </a:rPr>
            </a:br>
            <a:r>
              <a:rPr lang="pt-BR" sz="2400" b="0" i="0" u="none" strike="noStrike" baseline="0">
                <a:solidFill>
                  <a:schemeClr val="bg1"/>
                </a:solidFill>
                <a:latin typeface="Sophos Sans"/>
              </a:rPr>
              <a:t> </a:t>
            </a:r>
            <a:r>
              <a:rPr lang="pt-BR" sz="2400" b="1" i="0">
                <a:solidFill>
                  <a:schemeClr val="bg1"/>
                </a:solidFill>
                <a:effectLst/>
                <a:latin typeface="var(--post_title_typography-font-family)"/>
              </a:rPr>
              <a:t>O amadurecimento do crime: os novos desafios dos fabricantes para as equipes de defesa.</a:t>
            </a:r>
            <a:endParaRPr lang="pt-BR" sz="2400">
              <a:solidFill>
                <a:schemeClr val="bg1"/>
              </a:solidFill>
            </a:endParaRPr>
          </a:p>
        </p:txBody>
      </p:sp>
      <p:pic>
        <p:nvPicPr>
          <p:cNvPr id="6" name="Imagem 5" descr="Gráfico, Gráfico de pizza&#10;&#10;Descrição gerada automaticamente">
            <a:extLst>
              <a:ext uri="{FF2B5EF4-FFF2-40B4-BE49-F238E27FC236}">
                <a16:creationId xmlns:a16="http://schemas.microsoft.com/office/drawing/2014/main" id="{9DFA2272-6D03-0926-F65B-B93827BF29C2}"/>
              </a:ext>
            </a:extLst>
          </p:cNvPr>
          <p:cNvPicPr>
            <a:picLocks noChangeAspect="1"/>
          </p:cNvPicPr>
          <p:nvPr/>
        </p:nvPicPr>
        <p:blipFill>
          <a:blip r:embed="rId3"/>
          <a:stretch>
            <a:fillRect/>
          </a:stretch>
        </p:blipFill>
        <p:spPr>
          <a:xfrm>
            <a:off x="351118" y="985302"/>
            <a:ext cx="4564914" cy="3053678"/>
          </a:xfrm>
          <a:prstGeom prst="rect">
            <a:avLst/>
          </a:prstGeom>
        </p:spPr>
      </p:pic>
      <p:sp>
        <p:nvSpPr>
          <p:cNvPr id="7" name="Retângulo 6">
            <a:extLst>
              <a:ext uri="{FF2B5EF4-FFF2-40B4-BE49-F238E27FC236}">
                <a16:creationId xmlns:a16="http://schemas.microsoft.com/office/drawing/2014/main" id="{CDBF8945-51E4-E865-CF72-3EFAB8E6D409}"/>
              </a:ext>
            </a:extLst>
          </p:cNvPr>
          <p:cNvSpPr/>
          <p:nvPr/>
        </p:nvSpPr>
        <p:spPr>
          <a:xfrm>
            <a:off x="6409221" y="985302"/>
            <a:ext cx="5243881" cy="2223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a:solidFill>
                  <a:schemeClr val="bg1"/>
                </a:solidFill>
                <a:latin typeface="SegoeUIVariable"/>
              </a:rPr>
              <a:t>A ISACA em seu relatório “Estado da Segurança Cibernética 2023” destacou que 48% das organizações relataram um aumento nos ataques cibernéticos em comparação com o ano anterior</a:t>
            </a:r>
            <a:r>
              <a:rPr lang="pt-BR" b="1" i="0">
                <a:solidFill>
                  <a:schemeClr val="bg1"/>
                </a:solidFill>
                <a:effectLst/>
                <a:latin typeface="SegoeUIVariable"/>
              </a:rPr>
              <a:t>. </a:t>
            </a:r>
            <a:endParaRPr lang="pt-BR" b="1">
              <a:solidFill>
                <a:schemeClr val="bg1"/>
              </a:solidFill>
            </a:endParaRPr>
          </a:p>
        </p:txBody>
      </p:sp>
      <p:sp>
        <p:nvSpPr>
          <p:cNvPr id="9" name="Retângulo 8">
            <a:extLst>
              <a:ext uri="{FF2B5EF4-FFF2-40B4-BE49-F238E27FC236}">
                <a16:creationId xmlns:a16="http://schemas.microsoft.com/office/drawing/2014/main" id="{35DF80AB-9A0D-E109-8E97-A4991E2B0991}"/>
              </a:ext>
            </a:extLst>
          </p:cNvPr>
          <p:cNvSpPr/>
          <p:nvPr/>
        </p:nvSpPr>
        <p:spPr>
          <a:xfrm>
            <a:off x="6409220" y="3510091"/>
            <a:ext cx="5243881" cy="1650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a:solidFill>
                  <a:schemeClr val="bg1"/>
                </a:solidFill>
                <a:latin typeface="SegoeUIVariable"/>
              </a:rPr>
              <a:t>Dispositivos Inteligentes como Alvo de Hackers: Com o aumento do uso de dispositivos inteligentes, eles se tornaram um alvo atraente para os criminosos cibernéticos</a:t>
            </a:r>
            <a:r>
              <a:rPr lang="pt-BR" i="0">
                <a:solidFill>
                  <a:schemeClr val="bg1"/>
                </a:solidFill>
                <a:effectLst/>
                <a:latin typeface="SegoeUIVariable"/>
              </a:rPr>
              <a:t>.</a:t>
            </a:r>
          </a:p>
          <a:p>
            <a:pPr algn="ctr"/>
            <a:endParaRPr lang="pt-BR" b="1">
              <a:solidFill>
                <a:schemeClr val="bg1"/>
              </a:solidFill>
            </a:endParaRPr>
          </a:p>
        </p:txBody>
      </p:sp>
      <p:sp>
        <p:nvSpPr>
          <p:cNvPr id="10" name="Retângulo 9">
            <a:extLst>
              <a:ext uri="{FF2B5EF4-FFF2-40B4-BE49-F238E27FC236}">
                <a16:creationId xmlns:a16="http://schemas.microsoft.com/office/drawing/2014/main" id="{97147139-E98D-F60E-6EC8-E22703183728}"/>
              </a:ext>
            </a:extLst>
          </p:cNvPr>
          <p:cNvSpPr/>
          <p:nvPr/>
        </p:nvSpPr>
        <p:spPr>
          <a:xfrm>
            <a:off x="251355" y="4417898"/>
            <a:ext cx="5243881" cy="123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a:solidFill>
                  <a:schemeClr val="bg1"/>
                </a:solidFill>
                <a:latin typeface="SegoeUIVariable"/>
              </a:rPr>
              <a:t>Phishing e Engenharia Social: Essas táticas continuam sendo uma ameaça significativa, pois exploram a vulnerabilidade humana</a:t>
            </a:r>
            <a:r>
              <a:rPr lang="pt-BR" i="0">
                <a:solidFill>
                  <a:schemeClr val="bg1"/>
                </a:solidFill>
                <a:effectLst/>
                <a:latin typeface="SegoeUIVariable"/>
              </a:rPr>
              <a:t>.</a:t>
            </a:r>
          </a:p>
          <a:p>
            <a:pPr algn="ctr"/>
            <a:endParaRPr lang="pt-BR" b="1">
              <a:solidFill>
                <a:schemeClr val="bg1"/>
              </a:solidFill>
            </a:endParaRPr>
          </a:p>
        </p:txBody>
      </p:sp>
      <p:sp>
        <p:nvSpPr>
          <p:cNvPr id="12" name="Retângulo 11">
            <a:extLst>
              <a:ext uri="{FF2B5EF4-FFF2-40B4-BE49-F238E27FC236}">
                <a16:creationId xmlns:a16="http://schemas.microsoft.com/office/drawing/2014/main" id="{2166360B-53B9-5636-098E-0D41209B78F5}"/>
              </a:ext>
            </a:extLst>
          </p:cNvPr>
          <p:cNvSpPr/>
          <p:nvPr/>
        </p:nvSpPr>
        <p:spPr>
          <a:xfrm>
            <a:off x="5844887" y="5362189"/>
            <a:ext cx="5243881" cy="123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pt-BR">
                <a:solidFill>
                  <a:schemeClr val="bg1"/>
                </a:solidFill>
                <a:latin typeface="SegoeUIVariable"/>
              </a:rPr>
              <a:t>Crime como Serviço (</a:t>
            </a:r>
            <a:r>
              <a:rPr lang="pt-BR" err="1">
                <a:solidFill>
                  <a:schemeClr val="bg1"/>
                </a:solidFill>
                <a:latin typeface="SegoeUIVariable"/>
              </a:rPr>
              <a:t>CaaS</a:t>
            </a:r>
            <a:r>
              <a:rPr lang="pt-BR">
                <a:solidFill>
                  <a:schemeClr val="bg1"/>
                </a:solidFill>
                <a:latin typeface="SegoeUIVariable"/>
              </a:rPr>
              <a:t>): Isso se refere à prática de vender serviços de </a:t>
            </a:r>
            <a:r>
              <a:rPr lang="pt-BR" err="1">
                <a:solidFill>
                  <a:schemeClr val="bg1"/>
                </a:solidFill>
                <a:latin typeface="SegoeUIVariable"/>
              </a:rPr>
              <a:t>hacking</a:t>
            </a:r>
            <a:r>
              <a:rPr lang="pt-BR">
                <a:solidFill>
                  <a:schemeClr val="bg1"/>
                </a:solidFill>
                <a:latin typeface="SegoeUIVariable"/>
              </a:rPr>
              <a:t> na </a:t>
            </a:r>
            <a:r>
              <a:rPr lang="pt-BR" err="1">
                <a:solidFill>
                  <a:schemeClr val="bg1"/>
                </a:solidFill>
                <a:latin typeface="SegoeUIVariable"/>
              </a:rPr>
              <a:t>dark</a:t>
            </a:r>
            <a:r>
              <a:rPr lang="pt-BR">
                <a:solidFill>
                  <a:schemeClr val="bg1"/>
                </a:solidFill>
                <a:latin typeface="SegoeUIVariable"/>
              </a:rPr>
              <a:t> web, tornando o crime cibernético mais acessível</a:t>
            </a:r>
            <a:r>
              <a:rPr lang="pt-BR" b="0" i="0">
                <a:solidFill>
                  <a:srgbClr val="FFFFFF"/>
                </a:solidFill>
                <a:effectLst/>
                <a:latin typeface="SegoeUIVariable"/>
              </a:rPr>
              <a:t>.</a:t>
            </a:r>
          </a:p>
        </p:txBody>
      </p:sp>
    </p:spTree>
    <p:extLst>
      <p:ext uri="{BB962C8B-B14F-4D97-AF65-F5344CB8AC3E}">
        <p14:creationId xmlns:p14="http://schemas.microsoft.com/office/powerpoint/2010/main" val="4243148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Diagrama&#10;&#10;Descrição gerada automaticamente">
            <a:extLst>
              <a:ext uri="{FF2B5EF4-FFF2-40B4-BE49-F238E27FC236}">
                <a16:creationId xmlns:a16="http://schemas.microsoft.com/office/drawing/2014/main" id="{483B42F5-8693-6366-3836-6AFF9C732837}"/>
              </a:ext>
            </a:extLst>
          </p:cNvPr>
          <p:cNvPicPr>
            <a:picLocks noChangeAspect="1"/>
          </p:cNvPicPr>
          <p:nvPr/>
        </p:nvPicPr>
        <p:blipFill rotWithShape="1">
          <a:blip r:embed="rId2"/>
          <a:srcRect t="12341" b="6724"/>
          <a:stretch/>
        </p:blipFill>
        <p:spPr>
          <a:xfrm>
            <a:off x="20" y="10"/>
            <a:ext cx="12191980" cy="6857990"/>
          </a:xfrm>
          <a:prstGeom prst="rect">
            <a:avLst/>
          </a:prstGeom>
          <a:noFill/>
        </p:spPr>
      </p:pic>
    </p:spTree>
    <p:extLst>
      <p:ext uri="{BB962C8B-B14F-4D97-AF65-F5344CB8AC3E}">
        <p14:creationId xmlns:p14="http://schemas.microsoft.com/office/powerpoint/2010/main" val="873238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ABE5EC34-F320-92EA-6EF9-5A778108510B}"/>
              </a:ext>
            </a:extLst>
          </p:cNvPr>
          <p:cNvSpPr>
            <a:spLocks noGrp="1"/>
          </p:cNvSpPr>
          <p:nvPr>
            <p:ph type="title"/>
          </p:nvPr>
        </p:nvSpPr>
        <p:spPr>
          <a:xfrm>
            <a:off x="351118" y="180688"/>
            <a:ext cx="11301984" cy="914400"/>
          </a:xfrm>
        </p:spPr>
        <p:txBody>
          <a:bodyPr>
            <a:normAutofit/>
          </a:bodyPr>
          <a:lstStyle/>
          <a:p>
            <a:br>
              <a:rPr lang="pt-BR" sz="1800" b="0" i="0" u="none" strike="noStrike" baseline="0">
                <a:solidFill>
                  <a:srgbClr val="000000"/>
                </a:solidFill>
                <a:latin typeface="Sophos Sans"/>
              </a:rPr>
            </a:br>
            <a:r>
              <a:rPr lang="pt-BR" sz="2400" b="0" i="0" u="none" strike="noStrike" baseline="0">
                <a:solidFill>
                  <a:schemeClr val="bg1"/>
                </a:solidFill>
                <a:latin typeface="Sophos Sans"/>
              </a:rPr>
              <a:t> D</a:t>
            </a:r>
            <a:r>
              <a:rPr lang="pt-BR" sz="2400">
                <a:solidFill>
                  <a:schemeClr val="bg1"/>
                </a:solidFill>
              </a:rPr>
              <a:t>esafios de manter o ambiente seguro contra novas ameaças</a:t>
            </a:r>
          </a:p>
        </p:txBody>
      </p:sp>
      <p:pic>
        <p:nvPicPr>
          <p:cNvPr id="12" name="Imagem 11" descr="Tela de celular&#10;&#10;Descrição gerada automaticamente">
            <a:extLst>
              <a:ext uri="{FF2B5EF4-FFF2-40B4-BE49-F238E27FC236}">
                <a16:creationId xmlns:a16="http://schemas.microsoft.com/office/drawing/2014/main" id="{7B263808-428A-2956-4DF6-FE3013C93191}"/>
              </a:ext>
            </a:extLst>
          </p:cNvPr>
          <p:cNvPicPr>
            <a:picLocks noChangeAspect="1"/>
          </p:cNvPicPr>
          <p:nvPr/>
        </p:nvPicPr>
        <p:blipFill>
          <a:blip r:embed="rId2"/>
          <a:stretch>
            <a:fillRect/>
          </a:stretch>
        </p:blipFill>
        <p:spPr>
          <a:xfrm>
            <a:off x="2466576" y="1253665"/>
            <a:ext cx="6348812" cy="6315456"/>
          </a:xfrm>
          <a:prstGeom prst="rect">
            <a:avLst/>
          </a:prstGeom>
        </p:spPr>
      </p:pic>
    </p:spTree>
    <p:extLst>
      <p:ext uri="{BB962C8B-B14F-4D97-AF65-F5344CB8AC3E}">
        <p14:creationId xmlns:p14="http://schemas.microsoft.com/office/powerpoint/2010/main" val="3059170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6" name="Picture 10" descr="Kaspersky Security Center - Бенефит">
            <a:extLst>
              <a:ext uri="{FF2B5EF4-FFF2-40B4-BE49-F238E27FC236}">
                <a16:creationId xmlns:a16="http://schemas.microsoft.com/office/drawing/2014/main" id="{E028147D-D4F1-CB19-11F6-BE86E03BB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908" y="1163387"/>
            <a:ext cx="3520029" cy="190782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ctive Directory Security: Securing the crown jewels with PingCastle  2.8.0.0 – PwnDefend">
            <a:extLst>
              <a:ext uri="{FF2B5EF4-FFF2-40B4-BE49-F238E27FC236}">
                <a16:creationId xmlns:a16="http://schemas.microsoft.com/office/drawing/2014/main" id="{D0284F37-6666-5D63-D3F6-7B725C517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040" y="4623507"/>
            <a:ext cx="2531833" cy="153314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Outpost24 OUTSCAN for detecting vulnerabilities on your network perimeter |  Alexander V. Leonov">
            <a:extLst>
              <a:ext uri="{FF2B5EF4-FFF2-40B4-BE49-F238E27FC236}">
                <a16:creationId xmlns:a16="http://schemas.microsoft.com/office/drawing/2014/main" id="{14C01554-80FA-80E5-CC88-6A9A20FBB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3047" y="2691827"/>
            <a:ext cx="3465674" cy="1755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9B03A467-A7D8-4F3E-2428-807E7A7C10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6063" y="1561478"/>
            <a:ext cx="2581351" cy="1164095"/>
          </a:xfrm>
          <a:prstGeom prst="rect">
            <a:avLst/>
          </a:prstGeom>
        </p:spPr>
      </p:pic>
      <p:pic>
        <p:nvPicPr>
          <p:cNvPr id="7" name="Imagem 6">
            <a:extLst>
              <a:ext uri="{FF2B5EF4-FFF2-40B4-BE49-F238E27FC236}">
                <a16:creationId xmlns:a16="http://schemas.microsoft.com/office/drawing/2014/main" id="{28480681-D746-4486-AAAF-3CFBE770E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6234" y="4447227"/>
            <a:ext cx="2531833" cy="1619500"/>
          </a:xfrm>
          <a:prstGeom prst="rect">
            <a:avLst/>
          </a:prstGeom>
        </p:spPr>
      </p:pic>
      <p:pic>
        <p:nvPicPr>
          <p:cNvPr id="4" name="Imagem 3">
            <a:extLst>
              <a:ext uri="{FF2B5EF4-FFF2-40B4-BE49-F238E27FC236}">
                <a16:creationId xmlns:a16="http://schemas.microsoft.com/office/drawing/2014/main" id="{E0EB703F-812E-94F3-FFD0-112EF1E82F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4991" y="3308529"/>
            <a:ext cx="2459550" cy="1838935"/>
          </a:xfrm>
          <a:prstGeom prst="rect">
            <a:avLst/>
          </a:prstGeom>
        </p:spPr>
      </p:pic>
      <p:pic>
        <p:nvPicPr>
          <p:cNvPr id="8" name="Imagem 7" descr="Uma imagem contendo desenho&#10;&#10;Descrição gerada automaticamente">
            <a:extLst>
              <a:ext uri="{FF2B5EF4-FFF2-40B4-BE49-F238E27FC236}">
                <a16:creationId xmlns:a16="http://schemas.microsoft.com/office/drawing/2014/main" id="{0F422B68-FE5F-F55A-FC2C-0C99690CF459}"/>
              </a:ext>
            </a:extLst>
          </p:cNvPr>
          <p:cNvPicPr>
            <a:picLocks noChangeAspect="1"/>
          </p:cNvPicPr>
          <p:nvPr/>
        </p:nvPicPr>
        <p:blipFill>
          <a:blip r:embed="rId8"/>
          <a:stretch>
            <a:fillRect/>
          </a:stretch>
        </p:blipFill>
        <p:spPr>
          <a:xfrm>
            <a:off x="10766990" y="6581106"/>
            <a:ext cx="1259153" cy="157002"/>
          </a:xfrm>
          <a:prstGeom prst="rect">
            <a:avLst/>
          </a:prstGeom>
        </p:spPr>
      </p:pic>
      <p:pic>
        <p:nvPicPr>
          <p:cNvPr id="6148" name="Picture 4" descr="Outpost24 OUTSCAN for detecting vulnerabilities on your network perimeter |  Alexander V. Leonov">
            <a:extLst>
              <a:ext uri="{FF2B5EF4-FFF2-40B4-BE49-F238E27FC236}">
                <a16:creationId xmlns:a16="http://schemas.microsoft.com/office/drawing/2014/main" id="{834D0F40-8101-4943-CDE7-615D2B5AF8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721" y="2578427"/>
            <a:ext cx="4079536" cy="20450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azuh · The Open Source Security Platform">
            <a:extLst>
              <a:ext uri="{FF2B5EF4-FFF2-40B4-BE49-F238E27FC236}">
                <a16:creationId xmlns:a16="http://schemas.microsoft.com/office/drawing/2014/main" id="{EFE4C80F-FD7A-83B7-ACC7-E8E6CA0AEB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5784" y="4392860"/>
            <a:ext cx="3916256" cy="20807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zuh · The Open Source Security Platform">
            <a:extLst>
              <a:ext uri="{FF2B5EF4-FFF2-40B4-BE49-F238E27FC236}">
                <a16:creationId xmlns:a16="http://schemas.microsoft.com/office/drawing/2014/main" id="{E46B815F-0E93-9C2C-948D-AF9043AE38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720" y="1487678"/>
            <a:ext cx="3059225" cy="192604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CFB6814C-8E49-18E2-DCC4-9386E70D8E9F}"/>
              </a:ext>
            </a:extLst>
          </p:cNvPr>
          <p:cNvSpPr>
            <a:spLocks noGrp="1"/>
          </p:cNvSpPr>
          <p:nvPr>
            <p:ph type="title"/>
          </p:nvPr>
        </p:nvSpPr>
        <p:spPr>
          <a:xfrm>
            <a:off x="420130" y="284205"/>
            <a:ext cx="11301984" cy="914400"/>
          </a:xfrm>
        </p:spPr>
        <p:txBody>
          <a:bodyPr/>
          <a:lstStyle/>
          <a:p>
            <a:r>
              <a:rPr lang="en-US">
                <a:solidFill>
                  <a:schemeClr val="bg1"/>
                </a:solidFill>
              </a:rPr>
              <a:t>Supry X - Telemetria, Analise e Mitigação</a:t>
            </a:r>
          </a:p>
        </p:txBody>
      </p:sp>
      <p:pic>
        <p:nvPicPr>
          <p:cNvPr id="2050" name="Picture 2">
            <a:extLst>
              <a:ext uri="{FF2B5EF4-FFF2-40B4-BE49-F238E27FC236}">
                <a16:creationId xmlns:a16="http://schemas.microsoft.com/office/drawing/2014/main" id="{C8A2002E-5AF1-588E-193A-B639DC68DF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720" y="4560627"/>
            <a:ext cx="3595795" cy="225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074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995D13D6-4A6E-81CA-D0F5-7A6104EC6A91}"/>
              </a:ext>
            </a:extLst>
          </p:cNvPr>
          <p:cNvPicPr>
            <a:picLocks noChangeAspect="1"/>
          </p:cNvPicPr>
          <p:nvPr/>
        </p:nvPicPr>
        <p:blipFill>
          <a:blip r:embed="rId2"/>
          <a:stretch>
            <a:fillRect/>
          </a:stretch>
        </p:blipFill>
        <p:spPr>
          <a:xfrm>
            <a:off x="0" y="2857500"/>
            <a:ext cx="12191999" cy="4328304"/>
          </a:xfrm>
          <a:prstGeom prst="rect">
            <a:avLst/>
          </a:prstGeom>
        </p:spPr>
      </p:pic>
      <p:pic>
        <p:nvPicPr>
          <p:cNvPr id="6" name="Imagem 5">
            <a:extLst>
              <a:ext uri="{FF2B5EF4-FFF2-40B4-BE49-F238E27FC236}">
                <a16:creationId xmlns:a16="http://schemas.microsoft.com/office/drawing/2014/main" id="{4AB38A2B-4263-EF1B-1EAF-8443CD41FB13}"/>
              </a:ext>
            </a:extLst>
          </p:cNvPr>
          <p:cNvPicPr>
            <a:picLocks noChangeAspect="1"/>
          </p:cNvPicPr>
          <p:nvPr/>
        </p:nvPicPr>
        <p:blipFill>
          <a:blip r:embed="rId3"/>
          <a:stretch>
            <a:fillRect/>
          </a:stretch>
        </p:blipFill>
        <p:spPr>
          <a:xfrm>
            <a:off x="0" y="0"/>
            <a:ext cx="12191999" cy="2857500"/>
          </a:xfrm>
          <a:prstGeom prst="rect">
            <a:avLst/>
          </a:prstGeom>
        </p:spPr>
      </p:pic>
    </p:spTree>
    <p:extLst>
      <p:ext uri="{BB962C8B-B14F-4D97-AF65-F5344CB8AC3E}">
        <p14:creationId xmlns:p14="http://schemas.microsoft.com/office/powerpoint/2010/main" val="162983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D0978F-5AFD-944F-B5B6-4C653307FFE9}"/>
              </a:ext>
            </a:extLst>
          </p:cNvPr>
          <p:cNvSpPr/>
          <p:nvPr/>
        </p:nvSpPr>
        <p:spPr>
          <a:xfrm>
            <a:off x="24964" y="1"/>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What are the SD-WAN requirements for a multicloud environment?">
            <a:extLst>
              <a:ext uri="{FF2B5EF4-FFF2-40B4-BE49-F238E27FC236}">
                <a16:creationId xmlns:a16="http://schemas.microsoft.com/office/drawing/2014/main" id="{025AF0B4-17AB-7BCC-4908-118EEB7B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 y="2885474"/>
            <a:ext cx="12422025" cy="4140675"/>
          </a:xfrm>
          <a:prstGeom prst="rect">
            <a:avLst/>
          </a:prstGeom>
          <a:noFill/>
          <a:effectLst>
            <a:softEdge rad="321802"/>
          </a:effectLst>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DB4C0E0F-425D-2343-B471-7630D3457BD8}"/>
              </a:ext>
            </a:extLst>
          </p:cNvPr>
          <p:cNvSpPr/>
          <p:nvPr/>
        </p:nvSpPr>
        <p:spPr>
          <a:xfrm>
            <a:off x="1055332" y="3967376"/>
            <a:ext cx="9930281" cy="1421399"/>
          </a:xfrm>
          <a:prstGeom prst="roundRect">
            <a:avLst>
              <a:gd name="adj" fmla="val 3058"/>
            </a:avLst>
          </a:prstGeom>
          <a:solidFill>
            <a:schemeClr val="accent6">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Calibri" panose="020F0502020204030204"/>
            </a:endParaRPr>
          </a:p>
        </p:txBody>
      </p:sp>
      <p:sp>
        <p:nvSpPr>
          <p:cNvPr id="95" name="Cloud 94">
            <a:extLst>
              <a:ext uri="{FF2B5EF4-FFF2-40B4-BE49-F238E27FC236}">
                <a16:creationId xmlns:a16="http://schemas.microsoft.com/office/drawing/2014/main" id="{BE202477-8313-C443-A240-AB91D155CF5A}"/>
              </a:ext>
            </a:extLst>
          </p:cNvPr>
          <p:cNvSpPr/>
          <p:nvPr/>
        </p:nvSpPr>
        <p:spPr>
          <a:xfrm rot="195339">
            <a:off x="4794417" y="301257"/>
            <a:ext cx="6130923" cy="1775518"/>
          </a:xfrm>
          <a:prstGeom prst="cloud">
            <a:avLst/>
          </a:prstGeom>
          <a:solidFill>
            <a:schemeClr val="accent6">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Calibri" panose="020F0502020204030204"/>
            </a:endParaRPr>
          </a:p>
        </p:txBody>
      </p:sp>
      <p:sp>
        <p:nvSpPr>
          <p:cNvPr id="28" name="Rounded Rectangle 27">
            <a:extLst>
              <a:ext uri="{FF2B5EF4-FFF2-40B4-BE49-F238E27FC236}">
                <a16:creationId xmlns:a16="http://schemas.microsoft.com/office/drawing/2014/main" id="{9DD3FE40-3841-E744-A0F7-8C820DA4FCDC}"/>
              </a:ext>
            </a:extLst>
          </p:cNvPr>
          <p:cNvSpPr/>
          <p:nvPr/>
        </p:nvSpPr>
        <p:spPr>
          <a:xfrm>
            <a:off x="3574396" y="2258485"/>
            <a:ext cx="7396414" cy="1535816"/>
          </a:xfrm>
          <a:prstGeom prst="roundRect">
            <a:avLst>
              <a:gd name="adj" fmla="val 3058"/>
            </a:avLst>
          </a:prstGeom>
          <a:solidFill>
            <a:schemeClr val="accent6">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Calibri" panose="020F0502020204030204"/>
            </a:endParaRPr>
          </a:p>
        </p:txBody>
      </p:sp>
      <p:sp>
        <p:nvSpPr>
          <p:cNvPr id="26" name="Rounded Rectangle 25">
            <a:extLst>
              <a:ext uri="{FF2B5EF4-FFF2-40B4-BE49-F238E27FC236}">
                <a16:creationId xmlns:a16="http://schemas.microsoft.com/office/drawing/2014/main" id="{A2A84513-E8EE-E248-9A4D-AE2BEC573265}"/>
              </a:ext>
            </a:extLst>
          </p:cNvPr>
          <p:cNvSpPr/>
          <p:nvPr/>
        </p:nvSpPr>
        <p:spPr>
          <a:xfrm>
            <a:off x="1040529" y="2258485"/>
            <a:ext cx="2407226" cy="1535816"/>
          </a:xfrm>
          <a:prstGeom prst="roundRect">
            <a:avLst>
              <a:gd name="adj" fmla="val 3058"/>
            </a:avLst>
          </a:prstGeom>
          <a:solidFill>
            <a:schemeClr val="accent6">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Calibri" panose="020F0502020204030204"/>
            </a:endParaRPr>
          </a:p>
        </p:txBody>
      </p:sp>
      <p:sp>
        <p:nvSpPr>
          <p:cNvPr id="4" name="Rounded Rectangle 3">
            <a:extLst>
              <a:ext uri="{FF2B5EF4-FFF2-40B4-BE49-F238E27FC236}">
                <a16:creationId xmlns:a16="http://schemas.microsoft.com/office/drawing/2014/main" id="{EA18F5B3-21D0-ED4B-A64C-9DF0C8C5F2D4}"/>
              </a:ext>
            </a:extLst>
          </p:cNvPr>
          <p:cNvSpPr/>
          <p:nvPr/>
        </p:nvSpPr>
        <p:spPr>
          <a:xfrm>
            <a:off x="1124119" y="2904301"/>
            <a:ext cx="2251007" cy="801366"/>
          </a:xfrm>
          <a:prstGeom prst="roundRect">
            <a:avLst/>
          </a:prstGeom>
          <a:noFill/>
          <a:ln>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7DDE8F2-705B-5B49-AB8E-618DA48760C8}"/>
              </a:ext>
            </a:extLst>
          </p:cNvPr>
          <p:cNvSpPr/>
          <p:nvPr/>
        </p:nvSpPr>
        <p:spPr>
          <a:xfrm>
            <a:off x="1664775" y="2766300"/>
            <a:ext cx="1448218" cy="3834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INFRAESTRUTURA</a:t>
            </a:r>
          </a:p>
        </p:txBody>
      </p:sp>
      <p:sp>
        <p:nvSpPr>
          <p:cNvPr id="10" name="TextBox 9">
            <a:extLst>
              <a:ext uri="{FF2B5EF4-FFF2-40B4-BE49-F238E27FC236}">
                <a16:creationId xmlns:a16="http://schemas.microsoft.com/office/drawing/2014/main" id="{EF9FF4ED-93DA-FC46-AB33-40255C283B08}"/>
              </a:ext>
            </a:extLst>
          </p:cNvPr>
          <p:cNvSpPr txBox="1"/>
          <p:nvPr/>
        </p:nvSpPr>
        <p:spPr>
          <a:xfrm>
            <a:off x="1549768" y="3163742"/>
            <a:ext cx="1779918" cy="577081"/>
          </a:xfrm>
          <a:prstGeom prst="rect">
            <a:avLst/>
          </a:prstGeom>
          <a:noFill/>
        </p:spPr>
        <p:txBody>
          <a:bodyPr wrap="square" rtlCol="0">
            <a:spAutoFit/>
          </a:bodyPr>
          <a:lstStyle/>
          <a:p>
            <a:pPr algn="ctr"/>
            <a:r>
              <a:rPr lang="en-US" sz="1050">
                <a:solidFill>
                  <a:schemeClr val="bg1"/>
                </a:solidFill>
              </a:rPr>
              <a:t>Soluções de Virtualização, Servidores Windows e Linux, Backup e Réplica.</a:t>
            </a:r>
          </a:p>
        </p:txBody>
      </p:sp>
      <p:sp>
        <p:nvSpPr>
          <p:cNvPr id="56" name="Rounded Rectangle 55">
            <a:extLst>
              <a:ext uri="{FF2B5EF4-FFF2-40B4-BE49-F238E27FC236}">
                <a16:creationId xmlns:a16="http://schemas.microsoft.com/office/drawing/2014/main" id="{E866C115-96B0-A24F-B1C2-89C188B00661}"/>
              </a:ext>
            </a:extLst>
          </p:cNvPr>
          <p:cNvSpPr/>
          <p:nvPr/>
        </p:nvSpPr>
        <p:spPr>
          <a:xfrm>
            <a:off x="3740688" y="2890786"/>
            <a:ext cx="2331576" cy="80136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39D2839D-8C5D-024E-B82B-BAB69856552E}"/>
              </a:ext>
            </a:extLst>
          </p:cNvPr>
          <p:cNvSpPr/>
          <p:nvPr/>
        </p:nvSpPr>
        <p:spPr>
          <a:xfrm>
            <a:off x="4404743" y="2761506"/>
            <a:ext cx="1522986" cy="44166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ANÁLISE DE RISCO &amp; VULNERABILIDADE</a:t>
            </a:r>
          </a:p>
        </p:txBody>
      </p:sp>
      <p:sp>
        <p:nvSpPr>
          <p:cNvPr id="58" name="TextBox 57">
            <a:extLst>
              <a:ext uri="{FF2B5EF4-FFF2-40B4-BE49-F238E27FC236}">
                <a16:creationId xmlns:a16="http://schemas.microsoft.com/office/drawing/2014/main" id="{18553E22-FDA1-AB4A-9168-085A49F1A641}"/>
              </a:ext>
            </a:extLst>
          </p:cNvPr>
          <p:cNvSpPr txBox="1"/>
          <p:nvPr/>
        </p:nvSpPr>
        <p:spPr>
          <a:xfrm>
            <a:off x="4286424" y="3228726"/>
            <a:ext cx="1652542" cy="415498"/>
          </a:xfrm>
          <a:prstGeom prst="rect">
            <a:avLst/>
          </a:prstGeom>
          <a:noFill/>
        </p:spPr>
        <p:txBody>
          <a:bodyPr wrap="square" rtlCol="0">
            <a:spAutoFit/>
          </a:bodyPr>
          <a:lstStyle/>
          <a:p>
            <a:pPr algn="ctr"/>
            <a:r>
              <a:rPr lang="en-US" sz="1050">
                <a:solidFill>
                  <a:schemeClr val="bg1"/>
                </a:solidFill>
              </a:rPr>
              <a:t>Análise, correção e</a:t>
            </a:r>
          </a:p>
          <a:p>
            <a:pPr algn="ctr"/>
            <a:r>
              <a:rPr lang="en-US" sz="1050">
                <a:solidFill>
                  <a:schemeClr val="bg1"/>
                </a:solidFill>
              </a:rPr>
              <a:t>Telemetria.</a:t>
            </a:r>
          </a:p>
        </p:txBody>
      </p:sp>
      <p:sp>
        <p:nvSpPr>
          <p:cNvPr id="60" name="Rounded Rectangle 59">
            <a:extLst>
              <a:ext uri="{FF2B5EF4-FFF2-40B4-BE49-F238E27FC236}">
                <a16:creationId xmlns:a16="http://schemas.microsoft.com/office/drawing/2014/main" id="{8BA8F337-5250-0D41-BF39-6EC23615E85F}"/>
              </a:ext>
            </a:extLst>
          </p:cNvPr>
          <p:cNvSpPr/>
          <p:nvPr/>
        </p:nvSpPr>
        <p:spPr>
          <a:xfrm>
            <a:off x="6238556" y="2876048"/>
            <a:ext cx="4578789" cy="80136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892A5C-232E-4045-88D5-1D4B498B2BE0}"/>
              </a:ext>
            </a:extLst>
          </p:cNvPr>
          <p:cNvSpPr/>
          <p:nvPr/>
        </p:nvSpPr>
        <p:spPr>
          <a:xfrm>
            <a:off x="6359260" y="2781350"/>
            <a:ext cx="1870162" cy="23739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SEGURANÇA &amp; CONTROLE</a:t>
            </a:r>
          </a:p>
        </p:txBody>
      </p:sp>
      <p:sp>
        <p:nvSpPr>
          <p:cNvPr id="62" name="TextBox 61">
            <a:extLst>
              <a:ext uri="{FF2B5EF4-FFF2-40B4-BE49-F238E27FC236}">
                <a16:creationId xmlns:a16="http://schemas.microsoft.com/office/drawing/2014/main" id="{AF405DFD-53A5-BD42-8206-2BA66725DDC7}"/>
              </a:ext>
            </a:extLst>
          </p:cNvPr>
          <p:cNvSpPr txBox="1"/>
          <p:nvPr/>
        </p:nvSpPr>
        <p:spPr>
          <a:xfrm>
            <a:off x="6716312" y="3067143"/>
            <a:ext cx="1779918" cy="577081"/>
          </a:xfrm>
          <a:prstGeom prst="rect">
            <a:avLst/>
          </a:prstGeom>
          <a:noFill/>
        </p:spPr>
        <p:txBody>
          <a:bodyPr wrap="square" rtlCol="0">
            <a:spAutoFit/>
          </a:bodyPr>
          <a:lstStyle/>
          <a:p>
            <a:pPr algn="ctr"/>
            <a:r>
              <a:rPr lang="en-US" sz="1050">
                <a:solidFill>
                  <a:schemeClr val="bg1"/>
                </a:solidFill>
              </a:rPr>
              <a:t>Soluções de Firewall,</a:t>
            </a:r>
          </a:p>
          <a:p>
            <a:pPr algn="ctr"/>
            <a:r>
              <a:rPr lang="en-US" sz="1050">
                <a:solidFill>
                  <a:schemeClr val="bg1"/>
                </a:solidFill>
              </a:rPr>
              <a:t>Anti-Vírus,</a:t>
            </a:r>
          </a:p>
          <a:p>
            <a:pPr algn="ctr"/>
            <a:r>
              <a:rPr lang="en-US" sz="1050">
                <a:solidFill>
                  <a:schemeClr val="bg1"/>
                </a:solidFill>
              </a:rPr>
              <a:t>E-mail e Web Server.</a:t>
            </a:r>
          </a:p>
        </p:txBody>
      </p:sp>
      <p:pic>
        <p:nvPicPr>
          <p:cNvPr id="68" name="Picture 67" descr="A close up of a sign&#10;&#10;Description automatically generated">
            <a:extLst>
              <a:ext uri="{FF2B5EF4-FFF2-40B4-BE49-F238E27FC236}">
                <a16:creationId xmlns:a16="http://schemas.microsoft.com/office/drawing/2014/main" id="{955B929A-C02D-1740-910B-E2E3EC4CE92B}"/>
              </a:ext>
            </a:extLst>
          </p:cNvPr>
          <p:cNvPicPr>
            <a:picLocks noChangeAspect="1"/>
          </p:cNvPicPr>
          <p:nvPr/>
        </p:nvPicPr>
        <p:blipFill>
          <a:blip r:embed="rId4"/>
          <a:stretch>
            <a:fillRect/>
          </a:stretch>
        </p:blipFill>
        <p:spPr>
          <a:xfrm>
            <a:off x="3822522" y="3014676"/>
            <a:ext cx="629548" cy="629548"/>
          </a:xfrm>
          <a:prstGeom prst="rect">
            <a:avLst/>
          </a:prstGeom>
        </p:spPr>
      </p:pic>
      <p:pic>
        <p:nvPicPr>
          <p:cNvPr id="70" name="Picture 69" descr="A picture containing drawing, plate&#10;&#10;Description automatically generated">
            <a:extLst>
              <a:ext uri="{FF2B5EF4-FFF2-40B4-BE49-F238E27FC236}">
                <a16:creationId xmlns:a16="http://schemas.microsoft.com/office/drawing/2014/main" id="{F954944E-220D-EA42-BE09-9D232106D9D1}"/>
              </a:ext>
            </a:extLst>
          </p:cNvPr>
          <p:cNvPicPr>
            <a:picLocks noChangeAspect="1"/>
          </p:cNvPicPr>
          <p:nvPr/>
        </p:nvPicPr>
        <p:blipFill>
          <a:blip r:embed="rId5"/>
          <a:stretch>
            <a:fillRect/>
          </a:stretch>
        </p:blipFill>
        <p:spPr>
          <a:xfrm>
            <a:off x="6412249" y="2977351"/>
            <a:ext cx="629548" cy="629548"/>
          </a:xfrm>
          <a:prstGeom prst="rect">
            <a:avLst/>
          </a:prstGeom>
        </p:spPr>
      </p:pic>
      <p:pic>
        <p:nvPicPr>
          <p:cNvPr id="71" name="Picture 70" descr="A close up of a sign&#10;&#10;Description automatically generated">
            <a:extLst>
              <a:ext uri="{FF2B5EF4-FFF2-40B4-BE49-F238E27FC236}">
                <a16:creationId xmlns:a16="http://schemas.microsoft.com/office/drawing/2014/main" id="{3819B298-4F04-E548-9780-2A0EF94CE9F3}"/>
              </a:ext>
            </a:extLst>
          </p:cNvPr>
          <p:cNvPicPr>
            <a:picLocks noChangeAspect="1"/>
          </p:cNvPicPr>
          <p:nvPr/>
        </p:nvPicPr>
        <p:blipFill>
          <a:blip r:embed="rId6"/>
          <a:stretch>
            <a:fillRect/>
          </a:stretch>
        </p:blipFill>
        <p:spPr>
          <a:xfrm>
            <a:off x="8211118" y="2885003"/>
            <a:ext cx="624587" cy="624587"/>
          </a:xfrm>
          <a:prstGeom prst="rect">
            <a:avLst/>
          </a:prstGeom>
        </p:spPr>
      </p:pic>
      <p:pic>
        <p:nvPicPr>
          <p:cNvPr id="72" name="Picture 71" descr="A close up of a sign&#10;&#10;Description automatically generated">
            <a:extLst>
              <a:ext uri="{FF2B5EF4-FFF2-40B4-BE49-F238E27FC236}">
                <a16:creationId xmlns:a16="http://schemas.microsoft.com/office/drawing/2014/main" id="{49A5CDD9-A6DF-6740-BEF2-C05E002E8C3E}"/>
              </a:ext>
            </a:extLst>
          </p:cNvPr>
          <p:cNvPicPr>
            <a:picLocks noChangeAspect="1"/>
          </p:cNvPicPr>
          <p:nvPr/>
        </p:nvPicPr>
        <p:blipFill>
          <a:blip r:embed="rId7"/>
          <a:stretch>
            <a:fillRect/>
          </a:stretch>
        </p:blipFill>
        <p:spPr>
          <a:xfrm>
            <a:off x="8900371" y="2896038"/>
            <a:ext cx="602517" cy="602517"/>
          </a:xfrm>
          <a:prstGeom prst="rect">
            <a:avLst/>
          </a:prstGeom>
        </p:spPr>
      </p:pic>
      <p:pic>
        <p:nvPicPr>
          <p:cNvPr id="74" name="Picture 73" descr="A close up of a logo&#10;&#10;Description automatically generated">
            <a:extLst>
              <a:ext uri="{FF2B5EF4-FFF2-40B4-BE49-F238E27FC236}">
                <a16:creationId xmlns:a16="http://schemas.microsoft.com/office/drawing/2014/main" id="{AA672701-AFC5-7E46-9257-260871501E14}"/>
              </a:ext>
            </a:extLst>
          </p:cNvPr>
          <p:cNvPicPr>
            <a:picLocks noChangeAspect="1"/>
          </p:cNvPicPr>
          <p:nvPr/>
        </p:nvPicPr>
        <p:blipFill>
          <a:blip r:embed="rId8"/>
          <a:stretch>
            <a:fillRect/>
          </a:stretch>
        </p:blipFill>
        <p:spPr>
          <a:xfrm>
            <a:off x="9504968" y="2838646"/>
            <a:ext cx="638111" cy="638111"/>
          </a:xfrm>
          <a:prstGeom prst="rect">
            <a:avLst/>
          </a:prstGeom>
        </p:spPr>
      </p:pic>
      <p:sp>
        <p:nvSpPr>
          <p:cNvPr id="75" name="Rectangle 74">
            <a:extLst>
              <a:ext uri="{FF2B5EF4-FFF2-40B4-BE49-F238E27FC236}">
                <a16:creationId xmlns:a16="http://schemas.microsoft.com/office/drawing/2014/main" id="{1011D9F2-5F78-5B49-B194-51B6EC29DA4B}"/>
              </a:ext>
            </a:extLst>
          </p:cNvPr>
          <p:cNvSpPr/>
          <p:nvPr/>
        </p:nvSpPr>
        <p:spPr>
          <a:xfrm>
            <a:off x="8350126" y="3415804"/>
            <a:ext cx="346569" cy="261610"/>
          </a:xfrm>
          <a:prstGeom prst="rect">
            <a:avLst/>
          </a:prstGeom>
        </p:spPr>
        <p:txBody>
          <a:bodyPr wrap="none">
            <a:spAutoFit/>
          </a:bodyPr>
          <a:lstStyle/>
          <a:p>
            <a:pPr algn="ctr"/>
            <a:r>
              <a:rPr lang="en-US" sz="1050">
                <a:solidFill>
                  <a:schemeClr val="bg1"/>
                </a:solidFill>
              </a:rPr>
              <a:t>AV</a:t>
            </a:r>
          </a:p>
        </p:txBody>
      </p:sp>
      <p:sp>
        <p:nvSpPr>
          <p:cNvPr id="76" name="Rectangle 75">
            <a:extLst>
              <a:ext uri="{FF2B5EF4-FFF2-40B4-BE49-F238E27FC236}">
                <a16:creationId xmlns:a16="http://schemas.microsoft.com/office/drawing/2014/main" id="{E52A99F1-3329-1E40-97A6-DAF380A7F0D5}"/>
              </a:ext>
            </a:extLst>
          </p:cNvPr>
          <p:cNvSpPr/>
          <p:nvPr/>
        </p:nvSpPr>
        <p:spPr>
          <a:xfrm>
            <a:off x="9036680" y="3415804"/>
            <a:ext cx="349776" cy="253916"/>
          </a:xfrm>
          <a:prstGeom prst="rect">
            <a:avLst/>
          </a:prstGeom>
        </p:spPr>
        <p:txBody>
          <a:bodyPr wrap="none">
            <a:spAutoFit/>
          </a:bodyPr>
          <a:lstStyle/>
          <a:p>
            <a:pPr algn="ctr"/>
            <a:r>
              <a:rPr lang="en-US" sz="1050">
                <a:solidFill>
                  <a:schemeClr val="bg1"/>
                </a:solidFill>
              </a:rPr>
              <a:t>IPS</a:t>
            </a:r>
          </a:p>
        </p:txBody>
      </p:sp>
      <p:sp>
        <p:nvSpPr>
          <p:cNvPr id="77" name="Rectangle 76">
            <a:extLst>
              <a:ext uri="{FF2B5EF4-FFF2-40B4-BE49-F238E27FC236}">
                <a16:creationId xmlns:a16="http://schemas.microsoft.com/office/drawing/2014/main" id="{03111524-BF48-864E-9E83-BECD3E11075A}"/>
              </a:ext>
            </a:extLst>
          </p:cNvPr>
          <p:cNvSpPr/>
          <p:nvPr/>
        </p:nvSpPr>
        <p:spPr>
          <a:xfrm>
            <a:off x="9573854" y="3415804"/>
            <a:ext cx="444352" cy="253916"/>
          </a:xfrm>
          <a:prstGeom prst="rect">
            <a:avLst/>
          </a:prstGeom>
        </p:spPr>
        <p:txBody>
          <a:bodyPr wrap="none">
            <a:spAutoFit/>
          </a:bodyPr>
          <a:lstStyle/>
          <a:p>
            <a:pPr algn="ctr"/>
            <a:r>
              <a:rPr lang="en-US" sz="1050">
                <a:solidFill>
                  <a:schemeClr val="bg1"/>
                </a:solidFill>
              </a:rPr>
              <a:t>WEB</a:t>
            </a:r>
          </a:p>
        </p:txBody>
      </p:sp>
      <p:sp>
        <p:nvSpPr>
          <p:cNvPr id="78" name="Rectangle 77">
            <a:extLst>
              <a:ext uri="{FF2B5EF4-FFF2-40B4-BE49-F238E27FC236}">
                <a16:creationId xmlns:a16="http://schemas.microsoft.com/office/drawing/2014/main" id="{C734E17B-F3B5-A44D-9F72-42B29DD5DED5}"/>
              </a:ext>
            </a:extLst>
          </p:cNvPr>
          <p:cNvSpPr/>
          <p:nvPr/>
        </p:nvSpPr>
        <p:spPr>
          <a:xfrm>
            <a:off x="10252413" y="3424295"/>
            <a:ext cx="463588" cy="253916"/>
          </a:xfrm>
          <a:prstGeom prst="rect">
            <a:avLst/>
          </a:prstGeom>
        </p:spPr>
        <p:txBody>
          <a:bodyPr wrap="none">
            <a:spAutoFit/>
          </a:bodyPr>
          <a:lstStyle/>
          <a:p>
            <a:pPr algn="ctr"/>
            <a:r>
              <a:rPr lang="en-US" sz="1050">
                <a:solidFill>
                  <a:schemeClr val="bg1"/>
                </a:solidFill>
              </a:rPr>
              <a:t>APPS</a:t>
            </a:r>
          </a:p>
        </p:txBody>
      </p:sp>
      <p:pic>
        <p:nvPicPr>
          <p:cNvPr id="79" name="Picture 78" descr="A picture containing drawing, plate&#10;&#10;Description automatically generated">
            <a:extLst>
              <a:ext uri="{FF2B5EF4-FFF2-40B4-BE49-F238E27FC236}">
                <a16:creationId xmlns:a16="http://schemas.microsoft.com/office/drawing/2014/main" id="{798932A9-8BAC-6D44-8462-A72E8A3B0612}"/>
              </a:ext>
            </a:extLst>
          </p:cNvPr>
          <p:cNvPicPr>
            <a:picLocks noChangeAspect="1"/>
          </p:cNvPicPr>
          <p:nvPr/>
        </p:nvPicPr>
        <p:blipFill>
          <a:blip r:embed="rId9"/>
          <a:stretch>
            <a:fillRect/>
          </a:stretch>
        </p:blipFill>
        <p:spPr>
          <a:xfrm>
            <a:off x="10211965" y="2904301"/>
            <a:ext cx="602517" cy="602517"/>
          </a:xfrm>
          <a:prstGeom prst="rect">
            <a:avLst/>
          </a:prstGeom>
        </p:spPr>
      </p:pic>
      <p:sp>
        <p:nvSpPr>
          <p:cNvPr id="81" name="TextBox 80">
            <a:extLst>
              <a:ext uri="{FF2B5EF4-FFF2-40B4-BE49-F238E27FC236}">
                <a16:creationId xmlns:a16="http://schemas.microsoft.com/office/drawing/2014/main" id="{6F5F413A-4BCE-7E4D-AB3A-0C18F043DCAF}"/>
              </a:ext>
            </a:extLst>
          </p:cNvPr>
          <p:cNvSpPr txBox="1"/>
          <p:nvPr/>
        </p:nvSpPr>
        <p:spPr>
          <a:xfrm>
            <a:off x="7307931" y="2282418"/>
            <a:ext cx="913712" cy="369332"/>
          </a:xfrm>
          <a:prstGeom prst="rect">
            <a:avLst/>
          </a:prstGeom>
          <a:noFill/>
        </p:spPr>
        <p:txBody>
          <a:bodyPr wrap="none" rtlCol="0">
            <a:spAutoFit/>
          </a:bodyPr>
          <a:lstStyle/>
          <a:p>
            <a:r>
              <a:rPr lang="en-US">
                <a:solidFill>
                  <a:schemeClr val="accent3"/>
                </a:solidFill>
              </a:rPr>
              <a:t>Firewall</a:t>
            </a:r>
          </a:p>
        </p:txBody>
      </p:sp>
      <p:sp>
        <p:nvSpPr>
          <p:cNvPr id="96" name="Rounded Rectangle 95">
            <a:extLst>
              <a:ext uri="{FF2B5EF4-FFF2-40B4-BE49-F238E27FC236}">
                <a16:creationId xmlns:a16="http://schemas.microsoft.com/office/drawing/2014/main" id="{C8FF7765-FC36-394A-8319-AB17BCC11C86}"/>
              </a:ext>
            </a:extLst>
          </p:cNvPr>
          <p:cNvSpPr/>
          <p:nvPr/>
        </p:nvSpPr>
        <p:spPr>
          <a:xfrm>
            <a:off x="5294712" y="703912"/>
            <a:ext cx="2445264" cy="91867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a:extLst>
              <a:ext uri="{FF2B5EF4-FFF2-40B4-BE49-F238E27FC236}">
                <a16:creationId xmlns:a16="http://schemas.microsoft.com/office/drawing/2014/main" id="{854E34A8-1EC4-0F44-B329-D5C7B76E346F}"/>
              </a:ext>
            </a:extLst>
          </p:cNvPr>
          <p:cNvSpPr/>
          <p:nvPr/>
        </p:nvSpPr>
        <p:spPr>
          <a:xfrm>
            <a:off x="5614665" y="537229"/>
            <a:ext cx="1926895" cy="4210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PREVENÇÃO CONTRA AMEAÇAS E RELATÓRIOS</a:t>
            </a:r>
          </a:p>
        </p:txBody>
      </p:sp>
      <p:sp>
        <p:nvSpPr>
          <p:cNvPr id="98" name="TextBox 97">
            <a:extLst>
              <a:ext uri="{FF2B5EF4-FFF2-40B4-BE49-F238E27FC236}">
                <a16:creationId xmlns:a16="http://schemas.microsoft.com/office/drawing/2014/main" id="{F4B47B0D-C672-CD43-B183-01D9D6DA6C06}"/>
              </a:ext>
            </a:extLst>
          </p:cNvPr>
          <p:cNvSpPr txBox="1"/>
          <p:nvPr/>
        </p:nvSpPr>
        <p:spPr>
          <a:xfrm>
            <a:off x="5950903" y="994346"/>
            <a:ext cx="1779918" cy="577081"/>
          </a:xfrm>
          <a:prstGeom prst="rect">
            <a:avLst/>
          </a:prstGeom>
          <a:noFill/>
        </p:spPr>
        <p:txBody>
          <a:bodyPr wrap="square" rtlCol="0">
            <a:spAutoFit/>
          </a:bodyPr>
          <a:lstStyle/>
          <a:p>
            <a:pPr algn="ctr"/>
            <a:r>
              <a:rPr lang="en-US" sz="1050">
                <a:solidFill>
                  <a:schemeClr val="bg1"/>
                </a:solidFill>
              </a:rPr>
              <a:t>Verificação de arquivos em tempo real, relatórios e </a:t>
            </a:r>
            <a:r>
              <a:rPr lang="en-US" sz="1050" err="1">
                <a:solidFill>
                  <a:schemeClr val="bg1"/>
                </a:solidFill>
              </a:rPr>
              <a:t>mitigação</a:t>
            </a:r>
            <a:r>
              <a:rPr lang="en-US" sz="1050">
                <a:solidFill>
                  <a:schemeClr val="bg1"/>
                </a:solidFill>
              </a:rPr>
              <a:t>.</a:t>
            </a:r>
          </a:p>
        </p:txBody>
      </p:sp>
      <p:sp>
        <p:nvSpPr>
          <p:cNvPr id="99" name="Rounded Rectangle 98">
            <a:extLst>
              <a:ext uri="{FF2B5EF4-FFF2-40B4-BE49-F238E27FC236}">
                <a16:creationId xmlns:a16="http://schemas.microsoft.com/office/drawing/2014/main" id="{43C773B8-8756-704B-9129-A4C2427CACE5}"/>
              </a:ext>
            </a:extLst>
          </p:cNvPr>
          <p:cNvSpPr/>
          <p:nvPr/>
        </p:nvSpPr>
        <p:spPr>
          <a:xfrm>
            <a:off x="8098698" y="683344"/>
            <a:ext cx="2445264" cy="91211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a:extLst>
              <a:ext uri="{FF2B5EF4-FFF2-40B4-BE49-F238E27FC236}">
                <a16:creationId xmlns:a16="http://schemas.microsoft.com/office/drawing/2014/main" id="{563C48E5-BEC5-AE44-B7A4-6F0F663A848D}"/>
              </a:ext>
            </a:extLst>
          </p:cNvPr>
          <p:cNvSpPr/>
          <p:nvPr/>
        </p:nvSpPr>
        <p:spPr>
          <a:xfrm>
            <a:off x="8484793" y="512540"/>
            <a:ext cx="1518631" cy="3573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SOLUÇÕES EM NUVEM</a:t>
            </a:r>
          </a:p>
        </p:txBody>
      </p:sp>
      <p:sp>
        <p:nvSpPr>
          <p:cNvPr id="101" name="TextBox 100">
            <a:extLst>
              <a:ext uri="{FF2B5EF4-FFF2-40B4-BE49-F238E27FC236}">
                <a16:creationId xmlns:a16="http://schemas.microsoft.com/office/drawing/2014/main" id="{46E00376-66D5-5A4D-B677-81C961B43F02}"/>
              </a:ext>
            </a:extLst>
          </p:cNvPr>
          <p:cNvSpPr txBox="1"/>
          <p:nvPr/>
        </p:nvSpPr>
        <p:spPr>
          <a:xfrm>
            <a:off x="8878736" y="966235"/>
            <a:ext cx="1779918" cy="415498"/>
          </a:xfrm>
          <a:prstGeom prst="rect">
            <a:avLst/>
          </a:prstGeom>
          <a:noFill/>
        </p:spPr>
        <p:txBody>
          <a:bodyPr wrap="square" rtlCol="0">
            <a:spAutoFit/>
          </a:bodyPr>
          <a:lstStyle/>
          <a:p>
            <a:pPr algn="ctr"/>
            <a:r>
              <a:rPr lang="en-US" sz="1050">
                <a:solidFill>
                  <a:schemeClr val="bg1"/>
                </a:solidFill>
              </a:rPr>
              <a:t>Computação em Nuvem, Segurança e Backup.</a:t>
            </a:r>
          </a:p>
        </p:txBody>
      </p:sp>
      <p:sp>
        <p:nvSpPr>
          <p:cNvPr id="110" name="Rounded Rectangle 109">
            <a:extLst>
              <a:ext uri="{FF2B5EF4-FFF2-40B4-BE49-F238E27FC236}">
                <a16:creationId xmlns:a16="http://schemas.microsoft.com/office/drawing/2014/main" id="{999373D3-F3C4-6D41-A623-2709E24F8624}"/>
              </a:ext>
            </a:extLst>
          </p:cNvPr>
          <p:cNvSpPr/>
          <p:nvPr/>
        </p:nvSpPr>
        <p:spPr>
          <a:xfrm>
            <a:off x="2541028" y="4546516"/>
            <a:ext cx="6703081" cy="5976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E49630B0-2D38-F242-9185-71AAB66B0085}"/>
              </a:ext>
            </a:extLst>
          </p:cNvPr>
          <p:cNvSpPr txBox="1"/>
          <p:nvPr/>
        </p:nvSpPr>
        <p:spPr>
          <a:xfrm>
            <a:off x="3039663" y="4702716"/>
            <a:ext cx="2285423" cy="276999"/>
          </a:xfrm>
          <a:prstGeom prst="rect">
            <a:avLst/>
          </a:prstGeom>
          <a:noFill/>
        </p:spPr>
        <p:txBody>
          <a:bodyPr wrap="square" rtlCol="0">
            <a:spAutoFit/>
          </a:bodyPr>
          <a:lstStyle/>
          <a:p>
            <a:pPr algn="ctr"/>
            <a:r>
              <a:rPr lang="en-US" sz="1200">
                <a:solidFill>
                  <a:schemeClr val="bg1"/>
                </a:solidFill>
              </a:rPr>
              <a:t>REDES | VPN | SD-WAN | NUVEM</a:t>
            </a:r>
          </a:p>
        </p:txBody>
      </p:sp>
      <p:cxnSp>
        <p:nvCxnSpPr>
          <p:cNvPr id="135" name="Straight Arrow Connector 134">
            <a:extLst>
              <a:ext uri="{FF2B5EF4-FFF2-40B4-BE49-F238E27FC236}">
                <a16:creationId xmlns:a16="http://schemas.microsoft.com/office/drawing/2014/main" id="{13802CD7-00D6-0C43-B338-1D0917B00AB2}"/>
              </a:ext>
            </a:extLst>
          </p:cNvPr>
          <p:cNvCxnSpPr>
            <a:cxnSpLocks/>
          </p:cNvCxnSpPr>
          <p:nvPr/>
        </p:nvCxnSpPr>
        <p:spPr>
          <a:xfrm>
            <a:off x="9244109" y="4833818"/>
            <a:ext cx="1854726" cy="0"/>
          </a:xfrm>
          <a:prstGeom prst="straightConnector1">
            <a:avLst/>
          </a:prstGeom>
          <a:ln w="38100">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A64402C-8931-1E43-9741-D04DA47A0438}"/>
              </a:ext>
            </a:extLst>
          </p:cNvPr>
          <p:cNvCxnSpPr>
            <a:cxnSpLocks/>
          </p:cNvCxnSpPr>
          <p:nvPr/>
        </p:nvCxnSpPr>
        <p:spPr>
          <a:xfrm flipH="1">
            <a:off x="939838" y="4873080"/>
            <a:ext cx="1601190" cy="0"/>
          </a:xfrm>
          <a:prstGeom prst="straightConnector1">
            <a:avLst/>
          </a:prstGeom>
          <a:ln w="38100">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95A1C4E-644F-1748-9C1C-00A2C85205B8}"/>
              </a:ext>
            </a:extLst>
          </p:cNvPr>
          <p:cNvCxnSpPr>
            <a:cxnSpLocks/>
          </p:cNvCxnSpPr>
          <p:nvPr/>
        </p:nvCxnSpPr>
        <p:spPr>
          <a:xfrm flipV="1">
            <a:off x="2977320" y="3668416"/>
            <a:ext cx="179" cy="883965"/>
          </a:xfrm>
          <a:prstGeom prst="straightConnector1">
            <a:avLst/>
          </a:prstGeom>
          <a:ln w="38100">
            <a:solidFill>
              <a:schemeClr val="accent3"/>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4B6741E-5AE5-914F-94ED-19C28CFBF791}"/>
              </a:ext>
            </a:extLst>
          </p:cNvPr>
          <p:cNvCxnSpPr>
            <a:cxnSpLocks/>
          </p:cNvCxnSpPr>
          <p:nvPr/>
        </p:nvCxnSpPr>
        <p:spPr>
          <a:xfrm flipV="1">
            <a:off x="6933194" y="3669720"/>
            <a:ext cx="0" cy="845206"/>
          </a:xfrm>
          <a:prstGeom prst="straightConnector1">
            <a:avLst/>
          </a:prstGeom>
          <a:ln w="38100">
            <a:solidFill>
              <a:schemeClr val="accent3"/>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8118027-5E6D-0D4A-A327-E7ABA02688A6}"/>
              </a:ext>
            </a:extLst>
          </p:cNvPr>
          <p:cNvCxnSpPr>
            <a:cxnSpLocks/>
          </p:cNvCxnSpPr>
          <p:nvPr/>
        </p:nvCxnSpPr>
        <p:spPr>
          <a:xfrm flipH="1">
            <a:off x="3277082" y="3298193"/>
            <a:ext cx="550314" cy="1"/>
          </a:xfrm>
          <a:prstGeom prst="straightConnector1">
            <a:avLst/>
          </a:prstGeom>
          <a:ln w="38100">
            <a:solidFill>
              <a:schemeClr val="accent3"/>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4620B280-091C-1242-B2B4-AF301E2FF11F}"/>
              </a:ext>
            </a:extLst>
          </p:cNvPr>
          <p:cNvCxnSpPr>
            <a:cxnSpLocks/>
          </p:cNvCxnSpPr>
          <p:nvPr/>
        </p:nvCxnSpPr>
        <p:spPr>
          <a:xfrm flipH="1">
            <a:off x="5886636" y="3261910"/>
            <a:ext cx="550314" cy="1"/>
          </a:xfrm>
          <a:prstGeom prst="straightConnector1">
            <a:avLst/>
          </a:prstGeom>
          <a:ln w="38100">
            <a:solidFill>
              <a:schemeClr val="accent3"/>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98BCDCC-6B07-3E45-AA7A-41DC9C79814D}"/>
              </a:ext>
            </a:extLst>
          </p:cNvPr>
          <p:cNvCxnSpPr>
            <a:cxnSpLocks/>
          </p:cNvCxnSpPr>
          <p:nvPr/>
        </p:nvCxnSpPr>
        <p:spPr>
          <a:xfrm flipV="1">
            <a:off x="8784464" y="1632856"/>
            <a:ext cx="0" cy="967436"/>
          </a:xfrm>
          <a:prstGeom prst="straightConnector1">
            <a:avLst/>
          </a:prstGeom>
          <a:ln w="38100">
            <a:solidFill>
              <a:schemeClr val="accent3"/>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BE3A7FC-4489-0A48-927C-A06C054A637E}"/>
              </a:ext>
            </a:extLst>
          </p:cNvPr>
          <p:cNvSpPr txBox="1"/>
          <p:nvPr/>
        </p:nvSpPr>
        <p:spPr>
          <a:xfrm>
            <a:off x="7136141" y="3981527"/>
            <a:ext cx="1019703" cy="369332"/>
          </a:xfrm>
          <a:prstGeom prst="rect">
            <a:avLst/>
          </a:prstGeom>
          <a:noFill/>
        </p:spPr>
        <p:txBody>
          <a:bodyPr wrap="none" rtlCol="0">
            <a:spAutoFit/>
          </a:bodyPr>
          <a:lstStyle/>
          <a:p>
            <a:r>
              <a:rPr lang="en-US">
                <a:solidFill>
                  <a:schemeClr val="accent3"/>
                </a:solidFill>
              </a:rPr>
              <a:t>Proteção</a:t>
            </a:r>
          </a:p>
        </p:txBody>
      </p:sp>
      <p:sp>
        <p:nvSpPr>
          <p:cNvPr id="64" name="TextBox 63">
            <a:extLst>
              <a:ext uri="{FF2B5EF4-FFF2-40B4-BE49-F238E27FC236}">
                <a16:creationId xmlns:a16="http://schemas.microsoft.com/office/drawing/2014/main" id="{78A140AC-1644-1041-B8DB-3B8186EC807C}"/>
              </a:ext>
            </a:extLst>
          </p:cNvPr>
          <p:cNvSpPr txBox="1"/>
          <p:nvPr/>
        </p:nvSpPr>
        <p:spPr>
          <a:xfrm>
            <a:off x="6650769" y="4609330"/>
            <a:ext cx="1912727" cy="461665"/>
          </a:xfrm>
          <a:prstGeom prst="rect">
            <a:avLst/>
          </a:prstGeom>
          <a:noFill/>
        </p:spPr>
        <p:txBody>
          <a:bodyPr wrap="square" rtlCol="0">
            <a:spAutoFit/>
          </a:bodyPr>
          <a:lstStyle/>
          <a:p>
            <a:pPr algn="ctr"/>
            <a:r>
              <a:rPr lang="en-US" sz="1200">
                <a:solidFill>
                  <a:schemeClr val="bg1"/>
                </a:solidFill>
              </a:rPr>
              <a:t>Anti-Vírus, Monitoramento e Visibilidade.</a:t>
            </a:r>
          </a:p>
        </p:txBody>
      </p:sp>
      <p:sp>
        <p:nvSpPr>
          <p:cNvPr id="2" name="TextBox 80">
            <a:extLst>
              <a:ext uri="{FF2B5EF4-FFF2-40B4-BE49-F238E27FC236}">
                <a16:creationId xmlns:a16="http://schemas.microsoft.com/office/drawing/2014/main" id="{203BB879-BA46-EE4B-33E0-120DCB9F79CB}"/>
              </a:ext>
            </a:extLst>
          </p:cNvPr>
          <p:cNvSpPr txBox="1"/>
          <p:nvPr/>
        </p:nvSpPr>
        <p:spPr>
          <a:xfrm>
            <a:off x="3740688" y="2284367"/>
            <a:ext cx="2754216" cy="369332"/>
          </a:xfrm>
          <a:prstGeom prst="rect">
            <a:avLst/>
          </a:prstGeom>
          <a:noFill/>
        </p:spPr>
        <p:txBody>
          <a:bodyPr wrap="none" rtlCol="0">
            <a:spAutoFit/>
          </a:bodyPr>
          <a:lstStyle/>
          <a:p>
            <a:r>
              <a:rPr lang="en-US">
                <a:solidFill>
                  <a:schemeClr val="accent3"/>
                </a:solidFill>
              </a:rPr>
              <a:t>Segurança &amp; Conformidade</a:t>
            </a:r>
          </a:p>
        </p:txBody>
      </p:sp>
      <p:pic>
        <p:nvPicPr>
          <p:cNvPr id="3" name="Picture 2">
            <a:extLst>
              <a:ext uri="{FF2B5EF4-FFF2-40B4-BE49-F238E27FC236}">
                <a16:creationId xmlns:a16="http://schemas.microsoft.com/office/drawing/2014/main" id="{D340D0EB-392A-B7FC-4E44-7F3BB2380A66}"/>
              </a:ext>
            </a:extLst>
          </p:cNvPr>
          <p:cNvPicPr>
            <a:picLocks noChangeAspect="1" noChangeArrowheads="1"/>
          </p:cNvPicPr>
          <p:nvPr/>
        </p:nvPicPr>
        <p:blipFill>
          <a:blip r:embed="rId10"/>
          <a:srcRect l="19839" r="19839"/>
          <a:stretch/>
        </p:blipFill>
        <p:spPr bwMode="auto">
          <a:xfrm>
            <a:off x="5372894" y="4056391"/>
            <a:ext cx="1162381" cy="1162381"/>
          </a:xfrm>
          <a:prstGeom prst="ellipse">
            <a:avLst/>
          </a:prstGeom>
          <a:blipFill>
            <a:blip r:embed="rId11">
              <a:extLst>
                <a:ext uri="{BEBA8EAE-BF5A-486C-A8C5-ECC9F3942E4B}">
                  <a14:imgProps xmlns:a14="http://schemas.microsoft.com/office/drawing/2010/main">
                    <a14:imgLayer r:embed="rId12">
                      <a14:imgEffect>
                        <a14:brightnessContrast bright="61000" contrast="32000"/>
                      </a14:imgEffect>
                    </a14:imgLayer>
                  </a14:imgProps>
                </a:ext>
              </a:extLst>
            </a:blip>
            <a:stretch>
              <a:fillRect/>
            </a:stretch>
          </a:blipFill>
          <a:ln w="127000">
            <a:gradFill>
              <a:gsLst>
                <a:gs pos="0">
                  <a:schemeClr val="accent1">
                    <a:lumMod val="5000"/>
                    <a:lumOff val="95000"/>
                  </a:schemeClr>
                </a:gs>
                <a:gs pos="52000">
                  <a:schemeClr val="accent1">
                    <a:lumMod val="45000"/>
                    <a:lumOff val="55000"/>
                  </a:schemeClr>
                </a:gs>
                <a:gs pos="100000">
                  <a:schemeClr val="accent2"/>
                </a:gs>
              </a:gsLst>
              <a:lin ang="5400000" scaled="1"/>
            </a:gradFill>
          </a:ln>
          <a:effectLst>
            <a:outerShdw blurRad="50800" dist="38100" dir="5400000" algn="t" rotWithShape="0">
              <a:prstClr val="black">
                <a:alpha val="40000"/>
              </a:prstClr>
            </a:outerShdw>
          </a:effectLst>
        </p:spPr>
      </p:pic>
      <p:sp>
        <p:nvSpPr>
          <p:cNvPr id="7" name="TextBox 80">
            <a:extLst>
              <a:ext uri="{FF2B5EF4-FFF2-40B4-BE49-F238E27FC236}">
                <a16:creationId xmlns:a16="http://schemas.microsoft.com/office/drawing/2014/main" id="{9011E100-2AD5-7E94-756D-5AED22203E3A}"/>
              </a:ext>
            </a:extLst>
          </p:cNvPr>
          <p:cNvSpPr txBox="1"/>
          <p:nvPr/>
        </p:nvSpPr>
        <p:spPr>
          <a:xfrm>
            <a:off x="1055332" y="2256942"/>
            <a:ext cx="2426946" cy="369332"/>
          </a:xfrm>
          <a:prstGeom prst="rect">
            <a:avLst/>
          </a:prstGeom>
          <a:noFill/>
        </p:spPr>
        <p:txBody>
          <a:bodyPr wrap="none" rtlCol="0">
            <a:spAutoFit/>
          </a:bodyPr>
          <a:lstStyle/>
          <a:p>
            <a:r>
              <a:rPr lang="en-US">
                <a:solidFill>
                  <a:schemeClr val="accent3"/>
                </a:solidFill>
              </a:rPr>
              <a:t>Infraestrutura &amp; Backup</a:t>
            </a:r>
          </a:p>
        </p:txBody>
      </p:sp>
      <p:pic>
        <p:nvPicPr>
          <p:cNvPr id="15" name="Imagem 14" descr="Uma imagem contendo desenho&#10;&#10;Descrição gerada automaticamente">
            <a:extLst>
              <a:ext uri="{FF2B5EF4-FFF2-40B4-BE49-F238E27FC236}">
                <a16:creationId xmlns:a16="http://schemas.microsoft.com/office/drawing/2014/main" id="{C97FB1E4-BF0D-2F88-DD53-376761FDA37D}"/>
              </a:ext>
            </a:extLst>
          </p:cNvPr>
          <p:cNvPicPr>
            <a:picLocks noChangeAspect="1"/>
          </p:cNvPicPr>
          <p:nvPr/>
        </p:nvPicPr>
        <p:blipFill>
          <a:blip r:embed="rId13"/>
          <a:stretch>
            <a:fillRect/>
          </a:stretch>
        </p:blipFill>
        <p:spPr>
          <a:xfrm>
            <a:off x="1190748" y="891649"/>
            <a:ext cx="2876645" cy="358685"/>
          </a:xfrm>
          <a:prstGeom prst="rect">
            <a:avLst/>
          </a:prstGeom>
        </p:spPr>
      </p:pic>
      <p:pic>
        <p:nvPicPr>
          <p:cNvPr id="19" name="Picture 1">
            <a:extLst>
              <a:ext uri="{FF2B5EF4-FFF2-40B4-BE49-F238E27FC236}">
                <a16:creationId xmlns:a16="http://schemas.microsoft.com/office/drawing/2014/main" id="{0D9E4767-36E7-A440-CCC4-360C9EB61F42}"/>
              </a:ext>
            </a:extLst>
          </p:cNvPr>
          <p:cNvPicPr>
            <a:picLocks noChangeAspect="1"/>
          </p:cNvPicPr>
          <p:nvPr/>
        </p:nvPicPr>
        <p:blipFill>
          <a:blip r:embed="rId14">
            <a:duotone>
              <a:schemeClr val="accent2">
                <a:shade val="45000"/>
                <a:satMod val="135000"/>
              </a:schemeClr>
              <a:prstClr val="white"/>
            </a:duotone>
          </a:blip>
          <a:stretch>
            <a:fillRect/>
          </a:stretch>
        </p:blipFill>
        <p:spPr>
          <a:xfrm>
            <a:off x="2616829" y="4603321"/>
            <a:ext cx="520398" cy="520398"/>
          </a:xfrm>
          <a:prstGeom prst="rect">
            <a:avLst/>
          </a:prstGeom>
        </p:spPr>
      </p:pic>
      <p:sp>
        <p:nvSpPr>
          <p:cNvPr id="22" name="Freeform 36">
            <a:extLst>
              <a:ext uri="{FF2B5EF4-FFF2-40B4-BE49-F238E27FC236}">
                <a16:creationId xmlns:a16="http://schemas.microsoft.com/office/drawing/2014/main" id="{FBF4BD8E-B357-4038-1F26-E206B120E122}"/>
              </a:ext>
            </a:extLst>
          </p:cNvPr>
          <p:cNvSpPr/>
          <p:nvPr/>
        </p:nvSpPr>
        <p:spPr>
          <a:xfrm>
            <a:off x="1158551" y="3212017"/>
            <a:ext cx="432207" cy="432207"/>
          </a:xfrm>
          <a:custGeom>
            <a:avLst/>
            <a:gdLst>
              <a:gd name="connsiteX0" fmla="*/ 304800 w 381000"/>
              <a:gd name="connsiteY0" fmla="*/ 228600 h 381000"/>
              <a:gd name="connsiteX1" fmla="*/ 247650 w 381000"/>
              <a:gd name="connsiteY1" fmla="*/ 254908 h 381000"/>
              <a:gd name="connsiteX2" fmla="*/ 150647 w 381000"/>
              <a:gd name="connsiteY2" fmla="*/ 206426 h 381000"/>
              <a:gd name="connsiteX3" fmla="*/ 152400 w 381000"/>
              <a:gd name="connsiteY3" fmla="*/ 190500 h 381000"/>
              <a:gd name="connsiteX4" fmla="*/ 150647 w 381000"/>
              <a:gd name="connsiteY4" fmla="*/ 174555 h 381000"/>
              <a:gd name="connsiteX5" fmla="*/ 247650 w 381000"/>
              <a:gd name="connsiteY5" fmla="*/ 126073 h 381000"/>
              <a:gd name="connsiteX6" fmla="*/ 304800 w 381000"/>
              <a:gd name="connsiteY6" fmla="*/ 152400 h 381000"/>
              <a:gd name="connsiteX7" fmla="*/ 381000 w 381000"/>
              <a:gd name="connsiteY7" fmla="*/ 76200 h 381000"/>
              <a:gd name="connsiteX8" fmla="*/ 304800 w 381000"/>
              <a:gd name="connsiteY8" fmla="*/ 0 h 381000"/>
              <a:gd name="connsiteX9" fmla="*/ 228600 w 381000"/>
              <a:gd name="connsiteY9" fmla="*/ 76200 h 381000"/>
              <a:gd name="connsiteX10" fmla="*/ 230353 w 381000"/>
              <a:gd name="connsiteY10" fmla="*/ 92126 h 381000"/>
              <a:gd name="connsiteX11" fmla="*/ 133350 w 381000"/>
              <a:gd name="connsiteY11" fmla="*/ 140608 h 381000"/>
              <a:gd name="connsiteX12" fmla="*/ 76200 w 381000"/>
              <a:gd name="connsiteY12" fmla="*/ 114300 h 381000"/>
              <a:gd name="connsiteX13" fmla="*/ 0 w 381000"/>
              <a:gd name="connsiteY13" fmla="*/ 190500 h 381000"/>
              <a:gd name="connsiteX14" fmla="*/ 76200 w 381000"/>
              <a:gd name="connsiteY14" fmla="*/ 266700 h 381000"/>
              <a:gd name="connsiteX15" fmla="*/ 133350 w 381000"/>
              <a:gd name="connsiteY15" fmla="*/ 240354 h 381000"/>
              <a:gd name="connsiteX16" fmla="*/ 230353 w 381000"/>
              <a:gd name="connsiteY16" fmla="*/ 288855 h 381000"/>
              <a:gd name="connsiteX17" fmla="*/ 228600 w 381000"/>
              <a:gd name="connsiteY17" fmla="*/ 304800 h 381000"/>
              <a:gd name="connsiteX18" fmla="*/ 304800 w 381000"/>
              <a:gd name="connsiteY18" fmla="*/ 381000 h 381000"/>
              <a:gd name="connsiteX19" fmla="*/ 381000 w 381000"/>
              <a:gd name="connsiteY19" fmla="*/ 304800 h 381000"/>
              <a:gd name="connsiteX20" fmla="*/ 304800 w 381000"/>
              <a:gd name="connsiteY20" fmla="*/ 228600 h 381000"/>
              <a:gd name="connsiteX21" fmla="*/ 304800 w 381000"/>
              <a:gd name="connsiteY21" fmla="*/ 38100 h 381000"/>
              <a:gd name="connsiteX22" fmla="*/ 342900 w 381000"/>
              <a:gd name="connsiteY22" fmla="*/ 76200 h 381000"/>
              <a:gd name="connsiteX23" fmla="*/ 304800 w 381000"/>
              <a:gd name="connsiteY23" fmla="*/ 114300 h 381000"/>
              <a:gd name="connsiteX24" fmla="*/ 266700 w 381000"/>
              <a:gd name="connsiteY24" fmla="*/ 76200 h 381000"/>
              <a:gd name="connsiteX25" fmla="*/ 304800 w 381000"/>
              <a:gd name="connsiteY25" fmla="*/ 38100 h 381000"/>
              <a:gd name="connsiteX26" fmla="*/ 76200 w 381000"/>
              <a:gd name="connsiteY26" fmla="*/ 228600 h 381000"/>
              <a:gd name="connsiteX27" fmla="*/ 38100 w 381000"/>
              <a:gd name="connsiteY27" fmla="*/ 190500 h 381000"/>
              <a:gd name="connsiteX28" fmla="*/ 76200 w 381000"/>
              <a:gd name="connsiteY28" fmla="*/ 152400 h 381000"/>
              <a:gd name="connsiteX29" fmla="*/ 114300 w 381000"/>
              <a:gd name="connsiteY29" fmla="*/ 190500 h 381000"/>
              <a:gd name="connsiteX30" fmla="*/ 76200 w 381000"/>
              <a:gd name="connsiteY30" fmla="*/ 228600 h 381000"/>
              <a:gd name="connsiteX31" fmla="*/ 304800 w 381000"/>
              <a:gd name="connsiteY31" fmla="*/ 342900 h 381000"/>
              <a:gd name="connsiteX32" fmla="*/ 266700 w 381000"/>
              <a:gd name="connsiteY32" fmla="*/ 304800 h 381000"/>
              <a:gd name="connsiteX33" fmla="*/ 304800 w 381000"/>
              <a:gd name="connsiteY33" fmla="*/ 266700 h 381000"/>
              <a:gd name="connsiteX34" fmla="*/ 342900 w 381000"/>
              <a:gd name="connsiteY34" fmla="*/ 304800 h 381000"/>
              <a:gd name="connsiteX35" fmla="*/ 304800 w 381000"/>
              <a:gd name="connsiteY35"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1000" h="381000">
                <a:moveTo>
                  <a:pt x="304800" y="228600"/>
                </a:moveTo>
                <a:cubicBezTo>
                  <a:pt x="281940" y="228600"/>
                  <a:pt x="261633" y="238906"/>
                  <a:pt x="247650" y="254908"/>
                </a:cubicBezTo>
                <a:lnTo>
                  <a:pt x="150647" y="206426"/>
                </a:lnTo>
                <a:cubicBezTo>
                  <a:pt x="151771" y="201301"/>
                  <a:pt x="152400" y="195986"/>
                  <a:pt x="152400" y="190500"/>
                </a:cubicBezTo>
                <a:cubicBezTo>
                  <a:pt x="152400" y="185014"/>
                  <a:pt x="151771" y="179718"/>
                  <a:pt x="150647" y="174555"/>
                </a:cubicBezTo>
                <a:lnTo>
                  <a:pt x="247650" y="126073"/>
                </a:lnTo>
                <a:cubicBezTo>
                  <a:pt x="261633" y="142075"/>
                  <a:pt x="281940" y="152400"/>
                  <a:pt x="304800" y="152400"/>
                </a:cubicBezTo>
                <a:cubicBezTo>
                  <a:pt x="346805" y="152400"/>
                  <a:pt x="381000" y="118205"/>
                  <a:pt x="381000" y="76200"/>
                </a:cubicBezTo>
                <a:cubicBezTo>
                  <a:pt x="381000" y="34176"/>
                  <a:pt x="346805" y="0"/>
                  <a:pt x="304800" y="0"/>
                </a:cubicBezTo>
                <a:cubicBezTo>
                  <a:pt x="262795" y="0"/>
                  <a:pt x="228600" y="34176"/>
                  <a:pt x="228600" y="76200"/>
                </a:cubicBezTo>
                <a:cubicBezTo>
                  <a:pt x="228600" y="81667"/>
                  <a:pt x="229229" y="86982"/>
                  <a:pt x="230353" y="92126"/>
                </a:cubicBezTo>
                <a:lnTo>
                  <a:pt x="133350" y="140608"/>
                </a:lnTo>
                <a:cubicBezTo>
                  <a:pt x="119367" y="124625"/>
                  <a:pt x="99060" y="114300"/>
                  <a:pt x="76200" y="114300"/>
                </a:cubicBezTo>
                <a:cubicBezTo>
                  <a:pt x="34195" y="114300"/>
                  <a:pt x="0" y="148476"/>
                  <a:pt x="0" y="190500"/>
                </a:cubicBezTo>
                <a:cubicBezTo>
                  <a:pt x="0" y="232505"/>
                  <a:pt x="34195" y="266700"/>
                  <a:pt x="76200" y="266700"/>
                </a:cubicBezTo>
                <a:cubicBezTo>
                  <a:pt x="99060" y="266700"/>
                  <a:pt x="119367" y="256356"/>
                  <a:pt x="133350" y="240354"/>
                </a:cubicBezTo>
                <a:lnTo>
                  <a:pt x="230353" y="288855"/>
                </a:lnTo>
                <a:cubicBezTo>
                  <a:pt x="229229" y="294018"/>
                  <a:pt x="228600" y="299333"/>
                  <a:pt x="228600" y="304800"/>
                </a:cubicBezTo>
                <a:cubicBezTo>
                  <a:pt x="228600" y="346805"/>
                  <a:pt x="262795" y="381000"/>
                  <a:pt x="304800" y="381000"/>
                </a:cubicBezTo>
                <a:cubicBezTo>
                  <a:pt x="346805" y="381000"/>
                  <a:pt x="381000" y="346805"/>
                  <a:pt x="381000" y="304800"/>
                </a:cubicBezTo>
                <a:cubicBezTo>
                  <a:pt x="381000" y="262776"/>
                  <a:pt x="346805" y="228600"/>
                  <a:pt x="304800" y="228600"/>
                </a:cubicBezTo>
                <a:close/>
                <a:moveTo>
                  <a:pt x="304800" y="38100"/>
                </a:moveTo>
                <a:cubicBezTo>
                  <a:pt x="325831" y="38100"/>
                  <a:pt x="342900" y="55150"/>
                  <a:pt x="342900" y="76200"/>
                </a:cubicBezTo>
                <a:cubicBezTo>
                  <a:pt x="342900" y="97231"/>
                  <a:pt x="325831" y="114300"/>
                  <a:pt x="304800" y="114300"/>
                </a:cubicBezTo>
                <a:cubicBezTo>
                  <a:pt x="283769" y="114300"/>
                  <a:pt x="266700" y="97231"/>
                  <a:pt x="266700" y="76200"/>
                </a:cubicBezTo>
                <a:cubicBezTo>
                  <a:pt x="266700" y="55150"/>
                  <a:pt x="283769" y="38100"/>
                  <a:pt x="304800" y="38100"/>
                </a:cubicBezTo>
                <a:close/>
                <a:moveTo>
                  <a:pt x="76200" y="228600"/>
                </a:moveTo>
                <a:cubicBezTo>
                  <a:pt x="55169" y="228600"/>
                  <a:pt x="38100" y="211531"/>
                  <a:pt x="38100" y="190500"/>
                </a:cubicBezTo>
                <a:cubicBezTo>
                  <a:pt x="38100" y="169450"/>
                  <a:pt x="55169" y="152400"/>
                  <a:pt x="76200" y="152400"/>
                </a:cubicBezTo>
                <a:cubicBezTo>
                  <a:pt x="97231" y="152400"/>
                  <a:pt x="114300" y="169450"/>
                  <a:pt x="114300" y="190500"/>
                </a:cubicBezTo>
                <a:cubicBezTo>
                  <a:pt x="114300" y="211531"/>
                  <a:pt x="97231" y="228600"/>
                  <a:pt x="76200" y="228600"/>
                </a:cubicBezTo>
                <a:close/>
                <a:moveTo>
                  <a:pt x="304800" y="342900"/>
                </a:moveTo>
                <a:cubicBezTo>
                  <a:pt x="283769" y="342900"/>
                  <a:pt x="266700" y="325831"/>
                  <a:pt x="266700" y="304800"/>
                </a:cubicBezTo>
                <a:cubicBezTo>
                  <a:pt x="266700" y="283750"/>
                  <a:pt x="283769" y="266700"/>
                  <a:pt x="304800" y="266700"/>
                </a:cubicBezTo>
                <a:cubicBezTo>
                  <a:pt x="325831" y="266700"/>
                  <a:pt x="342900" y="283750"/>
                  <a:pt x="342900" y="304800"/>
                </a:cubicBezTo>
                <a:cubicBezTo>
                  <a:pt x="342900" y="325831"/>
                  <a:pt x="325831" y="342900"/>
                  <a:pt x="304800" y="342900"/>
                </a:cubicBezTo>
                <a:close/>
              </a:path>
            </a:pathLst>
          </a:custGeom>
          <a:solidFill>
            <a:schemeClr val="accent1"/>
          </a:solidFill>
          <a:ln w="19050" cap="flat">
            <a:noFill/>
            <a:prstDash val="solid"/>
            <a:miter/>
          </a:ln>
        </p:spPr>
        <p:txBody>
          <a:bodyPr rtlCol="0" anchor="ctr"/>
          <a:lstStyle/>
          <a:p>
            <a:endParaRPr lang="en-US"/>
          </a:p>
        </p:txBody>
      </p:sp>
      <p:sp>
        <p:nvSpPr>
          <p:cNvPr id="24" name="TextBox 80">
            <a:extLst>
              <a:ext uri="{FF2B5EF4-FFF2-40B4-BE49-F238E27FC236}">
                <a16:creationId xmlns:a16="http://schemas.microsoft.com/office/drawing/2014/main" id="{16332D17-BD09-4FD6-9C7D-20A96A0999A8}"/>
              </a:ext>
            </a:extLst>
          </p:cNvPr>
          <p:cNvSpPr txBox="1"/>
          <p:nvPr/>
        </p:nvSpPr>
        <p:spPr>
          <a:xfrm>
            <a:off x="7513357" y="353187"/>
            <a:ext cx="857286" cy="369332"/>
          </a:xfrm>
          <a:prstGeom prst="rect">
            <a:avLst/>
          </a:prstGeom>
          <a:noFill/>
        </p:spPr>
        <p:txBody>
          <a:bodyPr wrap="none" rtlCol="0">
            <a:spAutoFit/>
          </a:bodyPr>
          <a:lstStyle/>
          <a:p>
            <a:r>
              <a:rPr lang="en-US">
                <a:solidFill>
                  <a:schemeClr val="accent3"/>
                </a:solidFill>
              </a:rPr>
              <a:t>Nuvem</a:t>
            </a:r>
          </a:p>
        </p:txBody>
      </p:sp>
      <p:sp>
        <p:nvSpPr>
          <p:cNvPr id="25" name="TextBox 107">
            <a:extLst>
              <a:ext uri="{FF2B5EF4-FFF2-40B4-BE49-F238E27FC236}">
                <a16:creationId xmlns:a16="http://schemas.microsoft.com/office/drawing/2014/main" id="{0D14E489-9F5B-B3A6-5FDF-77B975BA7AE0}"/>
              </a:ext>
            </a:extLst>
          </p:cNvPr>
          <p:cNvSpPr txBox="1"/>
          <p:nvPr/>
        </p:nvSpPr>
        <p:spPr>
          <a:xfrm>
            <a:off x="3155357" y="3996156"/>
            <a:ext cx="1521570" cy="369332"/>
          </a:xfrm>
          <a:prstGeom prst="rect">
            <a:avLst/>
          </a:prstGeom>
          <a:noFill/>
        </p:spPr>
        <p:txBody>
          <a:bodyPr wrap="none" rtlCol="0">
            <a:spAutoFit/>
          </a:bodyPr>
          <a:lstStyle/>
          <a:p>
            <a:r>
              <a:rPr lang="en-US">
                <a:solidFill>
                  <a:schemeClr val="accent3"/>
                </a:solidFill>
              </a:rPr>
              <a:t>Conectividade</a:t>
            </a:r>
          </a:p>
        </p:txBody>
      </p:sp>
      <p:pic>
        <p:nvPicPr>
          <p:cNvPr id="43" name="Graphic 93">
            <a:extLst>
              <a:ext uri="{FF2B5EF4-FFF2-40B4-BE49-F238E27FC236}">
                <a16:creationId xmlns:a16="http://schemas.microsoft.com/office/drawing/2014/main" id="{E383C10C-BF4D-0AEF-FC8A-ECE7EAE6BF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09796" y="4574960"/>
            <a:ext cx="567409" cy="567409"/>
          </a:xfrm>
          <a:prstGeom prst="rect">
            <a:avLst/>
          </a:prstGeom>
          <a:effectLst>
            <a:outerShdw blurRad="101600" dist="63500" dir="8100000" algn="tr" rotWithShape="0">
              <a:prstClr val="black">
                <a:alpha val="40000"/>
              </a:prstClr>
            </a:outerShdw>
          </a:effectLst>
        </p:spPr>
      </p:pic>
      <p:pic>
        <p:nvPicPr>
          <p:cNvPr id="45" name="Picture 6">
            <a:extLst>
              <a:ext uri="{FF2B5EF4-FFF2-40B4-BE49-F238E27FC236}">
                <a16:creationId xmlns:a16="http://schemas.microsoft.com/office/drawing/2014/main" id="{C4ACA10E-0903-6475-B976-6F519F0E60C2}"/>
              </a:ext>
            </a:extLst>
          </p:cNvPr>
          <p:cNvPicPr>
            <a:picLocks noChangeAspect="1" noChangeArrowheads="1"/>
          </p:cNvPicPr>
          <p:nvPr/>
        </p:nvPicPr>
        <p:blipFill>
          <a:blip r:embed="rId1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6037" y="913138"/>
            <a:ext cx="663826" cy="6085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Gear Icon - Ios Settings Icon Png Clipart (905x1024), Png Download">
            <a:extLst>
              <a:ext uri="{FF2B5EF4-FFF2-40B4-BE49-F238E27FC236}">
                <a16:creationId xmlns:a16="http://schemas.microsoft.com/office/drawing/2014/main" id="{524C059F-84DF-4A5A-C97C-95A624992805}"/>
              </a:ext>
            </a:extLst>
          </p:cNvPr>
          <p:cNvPicPr>
            <a:picLocks noChangeAspect="1" noChangeArrowheads="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27267" y="970724"/>
            <a:ext cx="531721" cy="61450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87ADF746-3B2E-A032-3EDC-AE00392D2770}"/>
              </a:ext>
            </a:extLst>
          </p:cNvPr>
          <p:cNvSpPr txBox="1"/>
          <p:nvPr/>
        </p:nvSpPr>
        <p:spPr>
          <a:xfrm>
            <a:off x="1063045" y="1368353"/>
            <a:ext cx="3518376" cy="369332"/>
          </a:xfrm>
          <a:prstGeom prst="rect">
            <a:avLst/>
          </a:prstGeom>
          <a:noFill/>
        </p:spPr>
        <p:txBody>
          <a:bodyPr wrap="square" rtlCol="0">
            <a:spAutoFit/>
          </a:bodyPr>
          <a:lstStyle/>
          <a:p>
            <a:r>
              <a:rPr lang="pt-BR" b="1">
                <a:solidFill>
                  <a:schemeClr val="bg1"/>
                </a:solidFill>
              </a:rPr>
              <a:t>TECNOLOGIA E CYBERSEGURANÇA</a:t>
            </a:r>
          </a:p>
        </p:txBody>
      </p:sp>
    </p:spTree>
    <p:extLst>
      <p:ext uri="{BB962C8B-B14F-4D97-AF65-F5344CB8AC3E}">
        <p14:creationId xmlns:p14="http://schemas.microsoft.com/office/powerpoint/2010/main" val="182744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02B3634-492A-47FA-3E0C-F33360827552}"/>
              </a:ext>
            </a:extLst>
          </p:cNvPr>
          <p:cNvSpPr txBox="1"/>
          <p:nvPr/>
        </p:nvSpPr>
        <p:spPr>
          <a:xfrm>
            <a:off x="4397418" y="1947006"/>
            <a:ext cx="3975409" cy="1107996"/>
          </a:xfrm>
          <a:prstGeom prst="rect">
            <a:avLst/>
          </a:prstGeom>
          <a:noFill/>
        </p:spPr>
        <p:txBody>
          <a:bodyPr wrap="square" rtlCol="0">
            <a:spAutoFit/>
          </a:bodyPr>
          <a:lstStyle/>
          <a:p>
            <a:r>
              <a:rPr lang="pt-BR" sz="6600">
                <a:solidFill>
                  <a:schemeClr val="accent3">
                    <a:lumMod val="60000"/>
                    <a:lumOff val="40000"/>
                  </a:schemeClr>
                </a:solidFill>
              </a:rPr>
              <a:t>Obrigado !</a:t>
            </a:r>
          </a:p>
        </p:txBody>
      </p:sp>
      <p:sp>
        <p:nvSpPr>
          <p:cNvPr id="6" name="CaixaDeTexto 5">
            <a:extLst>
              <a:ext uri="{FF2B5EF4-FFF2-40B4-BE49-F238E27FC236}">
                <a16:creationId xmlns:a16="http://schemas.microsoft.com/office/drawing/2014/main" id="{AC65CDB0-F154-887F-A44A-0C9808A1DCEE}"/>
              </a:ext>
            </a:extLst>
          </p:cNvPr>
          <p:cNvSpPr txBox="1"/>
          <p:nvPr/>
        </p:nvSpPr>
        <p:spPr>
          <a:xfrm>
            <a:off x="249679" y="5184931"/>
            <a:ext cx="3007725" cy="646331"/>
          </a:xfrm>
          <a:prstGeom prst="rect">
            <a:avLst/>
          </a:prstGeom>
          <a:noFill/>
        </p:spPr>
        <p:txBody>
          <a:bodyPr wrap="square">
            <a:spAutoFit/>
          </a:bodyPr>
          <a:lstStyle/>
          <a:p>
            <a:r>
              <a:rPr lang="pt-BR">
                <a:solidFill>
                  <a:schemeClr val="bg1"/>
                </a:solidFill>
              </a:rPr>
              <a:t>Contato:</a:t>
            </a:r>
            <a:br>
              <a:rPr lang="pt-BR">
                <a:solidFill>
                  <a:schemeClr val="bg1"/>
                </a:solidFill>
              </a:rPr>
            </a:br>
            <a:r>
              <a:rPr lang="pt-BR">
                <a:solidFill>
                  <a:schemeClr val="bg1"/>
                </a:solidFill>
              </a:rPr>
              <a:t>Site: supryx.com.br</a:t>
            </a:r>
          </a:p>
        </p:txBody>
      </p:sp>
      <p:pic>
        <p:nvPicPr>
          <p:cNvPr id="6148" name="Picture 4" descr="Cyber Security Risk Management Solutions | Outpost24">
            <a:extLst>
              <a:ext uri="{FF2B5EF4-FFF2-40B4-BE49-F238E27FC236}">
                <a16:creationId xmlns:a16="http://schemas.microsoft.com/office/drawing/2014/main" id="{D1547E85-257B-968C-A498-DE75E26EC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030" y="3651030"/>
            <a:ext cx="1565363" cy="29329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0BA7DD6-5D2F-549C-E8D3-D5DBFECD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621" y="3690733"/>
            <a:ext cx="1211439" cy="21389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Grafana - Wikipedia">
            <a:extLst>
              <a:ext uri="{FF2B5EF4-FFF2-40B4-BE49-F238E27FC236}">
                <a16:creationId xmlns:a16="http://schemas.microsoft.com/office/drawing/2014/main" id="{EF5FF2BE-8E1F-6EE3-4CBC-2011E7FCC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3302" y="3563909"/>
            <a:ext cx="430944" cy="43990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5"/>
          <a:stretch>
            <a:fillRect/>
          </a:stretch>
        </p:blipFill>
        <p:spPr>
          <a:xfrm>
            <a:off x="249679" y="6497382"/>
            <a:ext cx="1259153" cy="157002"/>
          </a:xfrm>
          <a:prstGeom prst="rect">
            <a:avLst/>
          </a:prstGeom>
        </p:spPr>
      </p:pic>
      <p:pic>
        <p:nvPicPr>
          <p:cNvPr id="6156" name="Picture 12" descr="OpenVAS Terms to Know | SecurityOrb.com">
            <a:extLst>
              <a:ext uri="{FF2B5EF4-FFF2-40B4-BE49-F238E27FC236}">
                <a16:creationId xmlns:a16="http://schemas.microsoft.com/office/drawing/2014/main" id="{0D1BA49C-6A9F-128A-A177-46CFFB71E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4023" y="3519241"/>
            <a:ext cx="1404864" cy="53095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Wazuh Rebranding Announcement | The Open Source Security Platform">
            <a:extLst>
              <a:ext uri="{FF2B5EF4-FFF2-40B4-BE49-F238E27FC236}">
                <a16:creationId xmlns:a16="http://schemas.microsoft.com/office/drawing/2014/main" id="{9F4C30DF-9525-0A92-1C40-82901DF87E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9044" y="3995362"/>
            <a:ext cx="1333608" cy="446144"/>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NMAP">
            <a:extLst>
              <a:ext uri="{FF2B5EF4-FFF2-40B4-BE49-F238E27FC236}">
                <a16:creationId xmlns:a16="http://schemas.microsoft.com/office/drawing/2014/main" id="{CEF39924-5F59-1A5C-DC0C-70ACF1822F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2463" y="3828581"/>
            <a:ext cx="698740" cy="698740"/>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ZMap - Scan For Security">
            <a:extLst>
              <a:ext uri="{FF2B5EF4-FFF2-40B4-BE49-F238E27FC236}">
                <a16:creationId xmlns:a16="http://schemas.microsoft.com/office/drawing/2014/main" id="{5C6512C3-3DAD-6DFC-9B56-5CC2DCD0D9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8468" y="4004175"/>
            <a:ext cx="1477543" cy="39661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id="{246BC016-9ECA-BBE0-5A86-A482B8911358}"/>
              </a:ext>
            </a:extLst>
          </p:cNvPr>
          <p:cNvPicPr>
            <a:picLocks noChangeAspect="1"/>
          </p:cNvPicPr>
          <p:nvPr/>
        </p:nvPicPr>
        <p:blipFill>
          <a:blip r:embed="rId10"/>
          <a:stretch>
            <a:fillRect/>
          </a:stretch>
        </p:blipFill>
        <p:spPr>
          <a:xfrm>
            <a:off x="4371030" y="4004175"/>
            <a:ext cx="1018580" cy="396615"/>
          </a:xfrm>
          <a:prstGeom prst="rect">
            <a:avLst/>
          </a:prstGeom>
        </p:spPr>
      </p:pic>
      <p:pic>
        <p:nvPicPr>
          <p:cNvPr id="11" name="Imagem 10">
            <a:extLst>
              <a:ext uri="{FF2B5EF4-FFF2-40B4-BE49-F238E27FC236}">
                <a16:creationId xmlns:a16="http://schemas.microsoft.com/office/drawing/2014/main" id="{B4E1D16D-EB44-B5EB-EBB2-E4B13F835305}"/>
              </a:ext>
            </a:extLst>
          </p:cNvPr>
          <p:cNvPicPr>
            <a:picLocks noChangeAspect="1"/>
          </p:cNvPicPr>
          <p:nvPr/>
        </p:nvPicPr>
        <p:blipFill>
          <a:blip r:embed="rId11"/>
          <a:stretch>
            <a:fillRect/>
          </a:stretch>
        </p:blipFill>
        <p:spPr>
          <a:xfrm>
            <a:off x="5593799" y="4009465"/>
            <a:ext cx="759076" cy="396615"/>
          </a:xfrm>
          <a:prstGeom prst="rect">
            <a:avLst/>
          </a:prstGeom>
        </p:spPr>
      </p:pic>
      <p:pic>
        <p:nvPicPr>
          <p:cNvPr id="6178" name="Picture 34" descr="Bug Bounty Hunting With Burp Suite (Intercept, Repeater &amp; Intruder) -  TurboFuture">
            <a:extLst>
              <a:ext uri="{FF2B5EF4-FFF2-40B4-BE49-F238E27FC236}">
                <a16:creationId xmlns:a16="http://schemas.microsoft.com/office/drawing/2014/main" id="{9F5B9CE2-B7E4-B753-D11C-DFD9E13950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52158" y="3877453"/>
            <a:ext cx="1136603" cy="681962"/>
          </a:xfrm>
          <a:prstGeom prst="rect">
            <a:avLst/>
          </a:prstGeom>
          <a:noFill/>
          <a:extLst>
            <a:ext uri="{909E8E84-426E-40DD-AFC4-6F175D3DCCD1}">
              <a14:hiddenFill xmlns:a14="http://schemas.microsoft.com/office/drawing/2010/main">
                <a:solidFill>
                  <a:srgbClr val="FFFFFF"/>
                </a:solidFill>
              </a14:hiddenFill>
            </a:ext>
          </a:extLst>
        </p:spPr>
      </p:pic>
      <p:pic>
        <p:nvPicPr>
          <p:cNvPr id="6182" name="Picture 38" descr="Our Logo - Maltego">
            <a:extLst>
              <a:ext uri="{FF2B5EF4-FFF2-40B4-BE49-F238E27FC236}">
                <a16:creationId xmlns:a16="http://schemas.microsoft.com/office/drawing/2014/main" id="{1A97CBD7-8F71-A6E5-8ABB-200D0689AB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0" y="3596533"/>
            <a:ext cx="1333608" cy="412932"/>
          </a:xfrm>
          <a:prstGeom prst="rect">
            <a:avLst/>
          </a:prstGeom>
          <a:noFill/>
          <a:extLst>
            <a:ext uri="{909E8E84-426E-40DD-AFC4-6F175D3DCCD1}">
              <a14:hiddenFill xmlns:a14="http://schemas.microsoft.com/office/drawing/2010/main">
                <a:solidFill>
                  <a:srgbClr val="FFFFFF"/>
                </a:solidFill>
              </a14:hiddenFill>
            </a:ext>
          </a:extLst>
        </p:spPr>
      </p:pic>
      <p:pic>
        <p:nvPicPr>
          <p:cNvPr id="6190" name="Picture 46" descr="Download Kaspersky Logo in SVG Vector or PNG File Format ...">
            <a:extLst>
              <a:ext uri="{FF2B5EF4-FFF2-40B4-BE49-F238E27FC236}">
                <a16:creationId xmlns:a16="http://schemas.microsoft.com/office/drawing/2014/main" id="{69916D05-8646-4A44-73B2-CC32317A2B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7472" y="4148363"/>
            <a:ext cx="1618172" cy="1078781"/>
          </a:xfrm>
          <a:prstGeom prst="rect">
            <a:avLst/>
          </a:prstGeom>
          <a:noFill/>
          <a:extLst>
            <a:ext uri="{909E8E84-426E-40DD-AFC4-6F175D3DCCD1}">
              <a14:hiddenFill xmlns:a14="http://schemas.microsoft.com/office/drawing/2010/main">
                <a:solidFill>
                  <a:srgbClr val="FFFFFF"/>
                </a:solidFill>
              </a14:hiddenFill>
            </a:ext>
          </a:extLst>
        </p:spPr>
      </p:pic>
      <p:pic>
        <p:nvPicPr>
          <p:cNvPr id="6194" name="Picture 50" descr="Specops Password Policy">
            <a:extLst>
              <a:ext uri="{FF2B5EF4-FFF2-40B4-BE49-F238E27FC236}">
                <a16:creationId xmlns:a16="http://schemas.microsoft.com/office/drawing/2014/main" id="{D87E5738-A25D-84EF-A9E8-BDC90B7D21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70585" y="3944329"/>
            <a:ext cx="1571266" cy="157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14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3" name="CaixaDeTexto 2">
            <a:extLst>
              <a:ext uri="{FF2B5EF4-FFF2-40B4-BE49-F238E27FC236}">
                <a16:creationId xmlns:a16="http://schemas.microsoft.com/office/drawing/2014/main" id="{BE8BE30A-F9D2-83F6-978E-4BD92D3C8CBC}"/>
              </a:ext>
            </a:extLst>
          </p:cNvPr>
          <p:cNvSpPr txBox="1"/>
          <p:nvPr/>
        </p:nvSpPr>
        <p:spPr>
          <a:xfrm>
            <a:off x="397164" y="1089554"/>
            <a:ext cx="11794836" cy="1015663"/>
          </a:xfrm>
          <a:prstGeom prst="rect">
            <a:avLst/>
          </a:prstGeom>
          <a:noFill/>
        </p:spPr>
        <p:txBody>
          <a:bodyPr wrap="square">
            <a:spAutoFit/>
          </a:bodyPr>
          <a:lstStyle/>
          <a:p>
            <a:r>
              <a:rPr lang="pt-BR" sz="6000">
                <a:solidFill>
                  <a:schemeClr val="bg1"/>
                </a:solidFill>
              </a:rPr>
              <a:t>O que são LOGS e para que servem ?</a:t>
            </a:r>
          </a:p>
        </p:txBody>
      </p:sp>
      <p:pic>
        <p:nvPicPr>
          <p:cNvPr id="5" name="Imagem 4" descr="Homem de camisa branca&#10;&#10;Descrição gerada automaticamente">
            <a:extLst>
              <a:ext uri="{FF2B5EF4-FFF2-40B4-BE49-F238E27FC236}">
                <a16:creationId xmlns:a16="http://schemas.microsoft.com/office/drawing/2014/main" id="{24339257-92F5-3DAF-3341-54DF4C802ABD}"/>
              </a:ext>
            </a:extLst>
          </p:cNvPr>
          <p:cNvPicPr>
            <a:picLocks noChangeAspect="1"/>
          </p:cNvPicPr>
          <p:nvPr/>
        </p:nvPicPr>
        <p:blipFill>
          <a:blip r:embed="rId3"/>
          <a:stretch>
            <a:fillRect/>
          </a:stretch>
        </p:blipFill>
        <p:spPr>
          <a:xfrm>
            <a:off x="4331576" y="2334019"/>
            <a:ext cx="3528848" cy="4523981"/>
          </a:xfrm>
          <a:prstGeom prst="rect">
            <a:avLst/>
          </a:prstGeom>
        </p:spPr>
      </p:pic>
    </p:spTree>
    <p:extLst>
      <p:ext uri="{BB962C8B-B14F-4D97-AF65-F5344CB8AC3E}">
        <p14:creationId xmlns:p14="http://schemas.microsoft.com/office/powerpoint/2010/main" val="281573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3" name="CaixaDeTexto 2">
            <a:extLst>
              <a:ext uri="{FF2B5EF4-FFF2-40B4-BE49-F238E27FC236}">
                <a16:creationId xmlns:a16="http://schemas.microsoft.com/office/drawing/2014/main" id="{BE8BE30A-F9D2-83F6-978E-4BD92D3C8CBC}"/>
              </a:ext>
            </a:extLst>
          </p:cNvPr>
          <p:cNvSpPr txBox="1"/>
          <p:nvPr/>
        </p:nvSpPr>
        <p:spPr>
          <a:xfrm>
            <a:off x="64655" y="240977"/>
            <a:ext cx="11822545" cy="6186309"/>
          </a:xfrm>
          <a:prstGeom prst="rect">
            <a:avLst/>
          </a:prstGeom>
          <a:noFill/>
        </p:spPr>
        <p:txBody>
          <a:bodyPr wrap="square">
            <a:spAutoFit/>
          </a:bodyPr>
          <a:lstStyle/>
          <a:p>
            <a:r>
              <a:rPr lang="pt-BR" sz="3600">
                <a:solidFill>
                  <a:schemeClr val="bg1"/>
                </a:solidFill>
              </a:rPr>
              <a:t> AWS define como :</a:t>
            </a:r>
          </a:p>
          <a:p>
            <a:endParaRPr lang="pt-BR" sz="3200">
              <a:solidFill>
                <a:schemeClr val="bg1"/>
              </a:solidFill>
            </a:endParaRPr>
          </a:p>
          <a:p>
            <a:pPr marL="457200" indent="-457200" algn="just">
              <a:buFont typeface="Arial" panose="020B0604020202020204" pitchFamily="34" charset="0"/>
              <a:buChar char="•"/>
            </a:pPr>
            <a:r>
              <a:rPr lang="pt-BR" sz="3200">
                <a:solidFill>
                  <a:schemeClr val="bg1"/>
                </a:solidFill>
              </a:rPr>
              <a:t>“Arquivos de log são arquivos gerados por software que contêm informações sobre as operações, as atividades e os padrões de uso de uma aplicação, servidor ou sistema de TI. Eles incluem um registro histórico de todos os processos, eventos e mensagens junto com dados descritivos adicionais, como carimbos de data/hora, para contextualizar essas informações. Os carimbos de data/hora mostram o que aconteceu dentro do sistema e quando aconteceu. Dessa forma, se algo der errado com os sistemas, você terá um registro detalhado de todas as ações antes do incidente”.</a:t>
            </a:r>
          </a:p>
          <a:p>
            <a:r>
              <a:rPr lang="pt-BR" sz="2000">
                <a:solidFill>
                  <a:schemeClr val="bg1"/>
                </a:solidFill>
              </a:rPr>
              <a:t>                                                                        </a:t>
            </a:r>
          </a:p>
          <a:p>
            <a:r>
              <a:rPr lang="pt-BR" sz="2000">
                <a:solidFill>
                  <a:schemeClr val="bg1"/>
                </a:solidFill>
              </a:rPr>
              <a:t>                                                                                 (https://aws.amazon.com/pt/what-is/log-files/)</a:t>
            </a:r>
          </a:p>
        </p:txBody>
      </p:sp>
      <p:pic>
        <p:nvPicPr>
          <p:cNvPr id="8" name="Imagem 7" descr="Logotipo&#10;&#10;Descrição gerada automaticamente">
            <a:extLst>
              <a:ext uri="{FF2B5EF4-FFF2-40B4-BE49-F238E27FC236}">
                <a16:creationId xmlns:a16="http://schemas.microsoft.com/office/drawing/2014/main" id="{8A2998E4-3EAF-C06E-E7D4-7FA21DB3E7A4}"/>
              </a:ext>
            </a:extLst>
          </p:cNvPr>
          <p:cNvPicPr>
            <a:picLocks noChangeAspect="1"/>
          </p:cNvPicPr>
          <p:nvPr/>
        </p:nvPicPr>
        <p:blipFill>
          <a:blip r:embed="rId3"/>
          <a:stretch>
            <a:fillRect/>
          </a:stretch>
        </p:blipFill>
        <p:spPr>
          <a:xfrm>
            <a:off x="10657807" y="5707355"/>
            <a:ext cx="1534193" cy="1150645"/>
          </a:xfrm>
          <a:prstGeom prst="rect">
            <a:avLst/>
          </a:prstGeom>
        </p:spPr>
      </p:pic>
    </p:spTree>
    <p:extLst>
      <p:ext uri="{BB962C8B-B14F-4D97-AF65-F5344CB8AC3E}">
        <p14:creationId xmlns:p14="http://schemas.microsoft.com/office/powerpoint/2010/main" val="286420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3" name="CaixaDeTexto 2">
            <a:extLst>
              <a:ext uri="{FF2B5EF4-FFF2-40B4-BE49-F238E27FC236}">
                <a16:creationId xmlns:a16="http://schemas.microsoft.com/office/drawing/2014/main" id="{BE8BE30A-F9D2-83F6-978E-4BD92D3C8CBC}"/>
              </a:ext>
            </a:extLst>
          </p:cNvPr>
          <p:cNvSpPr txBox="1"/>
          <p:nvPr/>
        </p:nvSpPr>
        <p:spPr>
          <a:xfrm>
            <a:off x="327891" y="721267"/>
            <a:ext cx="11388436" cy="4888389"/>
          </a:xfrm>
          <a:prstGeom prst="rect">
            <a:avLst/>
          </a:prstGeom>
          <a:noFill/>
        </p:spPr>
        <p:txBody>
          <a:bodyPr wrap="square">
            <a:spAutoFit/>
          </a:bodyPr>
          <a:lstStyle/>
          <a:p>
            <a:r>
              <a:rPr lang="pt-BR" sz="3600">
                <a:solidFill>
                  <a:schemeClr val="bg1"/>
                </a:solidFill>
              </a:rPr>
              <a:t>Alguns benefícios dos arquivos de log incluem:</a:t>
            </a:r>
          </a:p>
          <a:p>
            <a:endParaRPr lang="pt-BR" sz="2800">
              <a:solidFill>
                <a:schemeClr val="bg1"/>
              </a:solidFill>
            </a:endParaRPr>
          </a:p>
          <a:p>
            <a:pPr marL="342900" indent="-342900">
              <a:lnSpc>
                <a:spcPct val="150000"/>
              </a:lnSpc>
              <a:buFont typeface="Arial" panose="020B0604020202020204" pitchFamily="34" charset="0"/>
              <a:buChar char="•"/>
            </a:pPr>
            <a:r>
              <a:rPr lang="pt-BR" sz="2800">
                <a:solidFill>
                  <a:schemeClr val="bg1"/>
                </a:solidFill>
              </a:rPr>
              <a:t>Obtenção de insights importantes sobre a integridade e funcionalidade do sistema</a:t>
            </a:r>
          </a:p>
          <a:p>
            <a:pPr marL="342900" indent="-342900">
              <a:lnSpc>
                <a:spcPct val="150000"/>
              </a:lnSpc>
              <a:buFont typeface="Arial" panose="020B0604020202020204" pitchFamily="34" charset="0"/>
              <a:buChar char="•"/>
            </a:pPr>
            <a:r>
              <a:rPr lang="pt-BR" sz="2800">
                <a:solidFill>
                  <a:schemeClr val="bg1"/>
                </a:solidFill>
              </a:rPr>
              <a:t>Obtenção de um cronograma de incidentes para solucionar problemas mais rapidamente</a:t>
            </a:r>
          </a:p>
          <a:p>
            <a:pPr marL="342900" indent="-342900">
              <a:lnSpc>
                <a:spcPct val="150000"/>
              </a:lnSpc>
              <a:buFont typeface="Arial" panose="020B0604020202020204" pitchFamily="34" charset="0"/>
              <a:buChar char="•"/>
            </a:pPr>
            <a:r>
              <a:rPr lang="pt-BR" sz="2800">
                <a:solidFill>
                  <a:schemeClr val="bg1"/>
                </a:solidFill>
              </a:rPr>
              <a:t>Identificação de bugs de segurança e minimização dos riscos de segurança</a:t>
            </a:r>
          </a:p>
          <a:p>
            <a:pPr marL="342900" indent="-342900">
              <a:lnSpc>
                <a:spcPct val="150000"/>
              </a:lnSpc>
              <a:buFont typeface="Arial" panose="020B0604020202020204" pitchFamily="34" charset="0"/>
              <a:buChar char="•"/>
            </a:pPr>
            <a:r>
              <a:rPr lang="pt-BR" sz="2800">
                <a:solidFill>
                  <a:schemeClr val="bg1"/>
                </a:solidFill>
              </a:rPr>
              <a:t>Otimização da performance da aplicação com o passar do tempo</a:t>
            </a:r>
          </a:p>
        </p:txBody>
      </p:sp>
    </p:spTree>
    <p:extLst>
      <p:ext uri="{BB962C8B-B14F-4D97-AF65-F5344CB8AC3E}">
        <p14:creationId xmlns:p14="http://schemas.microsoft.com/office/powerpoint/2010/main" val="1016746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3" name="CaixaDeTexto 2">
            <a:extLst>
              <a:ext uri="{FF2B5EF4-FFF2-40B4-BE49-F238E27FC236}">
                <a16:creationId xmlns:a16="http://schemas.microsoft.com/office/drawing/2014/main" id="{BE8BE30A-F9D2-83F6-978E-4BD92D3C8CBC}"/>
              </a:ext>
            </a:extLst>
          </p:cNvPr>
          <p:cNvSpPr txBox="1"/>
          <p:nvPr/>
        </p:nvSpPr>
        <p:spPr>
          <a:xfrm>
            <a:off x="1352276" y="721267"/>
            <a:ext cx="5893911" cy="646331"/>
          </a:xfrm>
          <a:prstGeom prst="rect">
            <a:avLst/>
          </a:prstGeom>
          <a:noFill/>
        </p:spPr>
        <p:txBody>
          <a:bodyPr wrap="square">
            <a:spAutoFit/>
          </a:bodyPr>
          <a:lstStyle/>
          <a:p>
            <a:r>
              <a:rPr lang="pt-BR" sz="3600">
                <a:solidFill>
                  <a:schemeClr val="bg1"/>
                </a:solidFill>
              </a:rPr>
              <a:t>Fontes de Logs:</a:t>
            </a:r>
            <a:endParaRPr lang="pt-BR" sz="2800">
              <a:solidFill>
                <a:schemeClr val="bg1"/>
              </a:solidFill>
            </a:endParaRPr>
          </a:p>
        </p:txBody>
      </p:sp>
    </p:spTree>
    <p:extLst>
      <p:ext uri="{BB962C8B-B14F-4D97-AF65-F5344CB8AC3E}">
        <p14:creationId xmlns:p14="http://schemas.microsoft.com/office/powerpoint/2010/main" val="4065287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3" name="CaixaDeTexto 2">
            <a:extLst>
              <a:ext uri="{FF2B5EF4-FFF2-40B4-BE49-F238E27FC236}">
                <a16:creationId xmlns:a16="http://schemas.microsoft.com/office/drawing/2014/main" id="{BE8BE30A-F9D2-83F6-978E-4BD92D3C8CBC}"/>
              </a:ext>
            </a:extLst>
          </p:cNvPr>
          <p:cNvSpPr txBox="1"/>
          <p:nvPr/>
        </p:nvSpPr>
        <p:spPr>
          <a:xfrm>
            <a:off x="1352276" y="721267"/>
            <a:ext cx="5893911" cy="5386090"/>
          </a:xfrm>
          <a:prstGeom prst="rect">
            <a:avLst/>
          </a:prstGeom>
          <a:noFill/>
        </p:spPr>
        <p:txBody>
          <a:bodyPr wrap="square">
            <a:spAutoFit/>
          </a:bodyPr>
          <a:lstStyle/>
          <a:p>
            <a:r>
              <a:rPr lang="pt-BR" sz="3600">
                <a:solidFill>
                  <a:schemeClr val="bg1"/>
                </a:solidFill>
              </a:rPr>
              <a:t>Fontes de Logs:</a:t>
            </a:r>
          </a:p>
          <a:p>
            <a:endParaRPr lang="pt-BR" sz="2800">
              <a:solidFill>
                <a:schemeClr val="bg1"/>
              </a:solidFill>
            </a:endParaRPr>
          </a:p>
          <a:p>
            <a:endParaRPr lang="pt-BR" sz="2800">
              <a:solidFill>
                <a:schemeClr val="bg1"/>
              </a:solidFill>
            </a:endParaRPr>
          </a:p>
          <a:p>
            <a:pPr marL="457200" indent="-457200">
              <a:buFont typeface="Arial" panose="020B0604020202020204" pitchFamily="34" charset="0"/>
              <a:buChar char="•"/>
            </a:pPr>
            <a:r>
              <a:rPr lang="pt-BR" sz="2800">
                <a:solidFill>
                  <a:schemeClr val="bg1"/>
                </a:solidFill>
              </a:rPr>
              <a:t>Firewall</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Roteadores</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Switches</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Servidores</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Active Directory</a:t>
            </a:r>
          </a:p>
        </p:txBody>
      </p:sp>
      <p:sp>
        <p:nvSpPr>
          <p:cNvPr id="4" name="CaixaDeTexto 3">
            <a:extLst>
              <a:ext uri="{FF2B5EF4-FFF2-40B4-BE49-F238E27FC236}">
                <a16:creationId xmlns:a16="http://schemas.microsoft.com/office/drawing/2014/main" id="{683279B9-3BA8-56E2-284D-B2A035FF0704}"/>
              </a:ext>
            </a:extLst>
          </p:cNvPr>
          <p:cNvSpPr txBox="1"/>
          <p:nvPr/>
        </p:nvSpPr>
        <p:spPr>
          <a:xfrm>
            <a:off x="6377154" y="2137039"/>
            <a:ext cx="4319601" cy="3970318"/>
          </a:xfrm>
          <a:prstGeom prst="rect">
            <a:avLst/>
          </a:prstGeom>
          <a:noFill/>
        </p:spPr>
        <p:txBody>
          <a:bodyPr wrap="square">
            <a:spAutoFit/>
          </a:bodyPr>
          <a:lstStyle/>
          <a:p>
            <a:pPr marL="457200" indent="-457200">
              <a:buFont typeface="Arial" panose="020B0604020202020204" pitchFamily="34" charset="0"/>
              <a:buChar char="•"/>
            </a:pPr>
            <a:r>
              <a:rPr lang="pt-BR" sz="2800">
                <a:solidFill>
                  <a:schemeClr val="bg1"/>
                </a:solidFill>
              </a:rPr>
              <a:t>Sistemas / Apps</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Conteúdo / acesso Web</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Banco de Dados</a:t>
            </a: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a:solidFill>
                  <a:schemeClr val="bg1"/>
                </a:solidFill>
              </a:rPr>
              <a:t>Emails / </a:t>
            </a:r>
            <a:r>
              <a:rPr lang="pt-BR" sz="2800" err="1">
                <a:solidFill>
                  <a:schemeClr val="bg1"/>
                </a:solidFill>
              </a:rPr>
              <a:t>Antispam</a:t>
            </a:r>
            <a:endParaRPr lang="pt-BR" sz="2800">
              <a:solidFill>
                <a:schemeClr val="bg1"/>
              </a:solidFill>
            </a:endParaRPr>
          </a:p>
          <a:p>
            <a:pPr marL="457200" indent="-457200">
              <a:buFont typeface="Arial" panose="020B0604020202020204" pitchFamily="34" charset="0"/>
              <a:buChar char="•"/>
            </a:pPr>
            <a:endParaRPr lang="pt-BR" sz="2800">
              <a:solidFill>
                <a:schemeClr val="bg1"/>
              </a:solidFill>
            </a:endParaRPr>
          </a:p>
          <a:p>
            <a:pPr marL="457200" indent="-457200">
              <a:buFont typeface="Arial" panose="020B0604020202020204" pitchFamily="34" charset="0"/>
              <a:buChar char="•"/>
            </a:pPr>
            <a:r>
              <a:rPr lang="pt-BR" sz="2800" err="1">
                <a:solidFill>
                  <a:schemeClr val="bg1"/>
                </a:solidFill>
              </a:rPr>
              <a:t>Etc</a:t>
            </a:r>
            <a:r>
              <a:rPr lang="pt-BR" sz="2800">
                <a:solidFill>
                  <a:schemeClr val="bg1"/>
                </a:solidFill>
              </a:rPr>
              <a:t> ...</a:t>
            </a:r>
          </a:p>
        </p:txBody>
      </p:sp>
    </p:spTree>
    <p:extLst>
      <p:ext uri="{BB962C8B-B14F-4D97-AF65-F5344CB8AC3E}">
        <p14:creationId xmlns:p14="http://schemas.microsoft.com/office/powerpoint/2010/main" val="2887557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desenho&#10;&#10;Descrição gerada automaticamente">
            <a:extLst>
              <a:ext uri="{FF2B5EF4-FFF2-40B4-BE49-F238E27FC236}">
                <a16:creationId xmlns:a16="http://schemas.microsoft.com/office/drawing/2014/main" id="{49645DC3-2C03-EC0A-F94D-85039214920A}"/>
              </a:ext>
            </a:extLst>
          </p:cNvPr>
          <p:cNvPicPr>
            <a:picLocks noChangeAspect="1"/>
          </p:cNvPicPr>
          <p:nvPr/>
        </p:nvPicPr>
        <p:blipFill>
          <a:blip r:embed="rId2"/>
          <a:stretch>
            <a:fillRect/>
          </a:stretch>
        </p:blipFill>
        <p:spPr>
          <a:xfrm>
            <a:off x="249679" y="6497382"/>
            <a:ext cx="1259153" cy="157002"/>
          </a:xfrm>
          <a:prstGeom prst="rect">
            <a:avLst/>
          </a:prstGeom>
        </p:spPr>
      </p:pic>
      <p:sp>
        <p:nvSpPr>
          <p:cNvPr id="3" name="CaixaDeTexto 2">
            <a:extLst>
              <a:ext uri="{FF2B5EF4-FFF2-40B4-BE49-F238E27FC236}">
                <a16:creationId xmlns:a16="http://schemas.microsoft.com/office/drawing/2014/main" id="{BE8BE30A-F9D2-83F6-978E-4BD92D3C8CBC}"/>
              </a:ext>
            </a:extLst>
          </p:cNvPr>
          <p:cNvSpPr txBox="1"/>
          <p:nvPr/>
        </p:nvSpPr>
        <p:spPr>
          <a:xfrm>
            <a:off x="540326" y="462650"/>
            <a:ext cx="10626437" cy="5534720"/>
          </a:xfrm>
          <a:prstGeom prst="rect">
            <a:avLst/>
          </a:prstGeom>
          <a:noFill/>
        </p:spPr>
        <p:txBody>
          <a:bodyPr wrap="square">
            <a:spAutoFit/>
          </a:bodyPr>
          <a:lstStyle/>
          <a:p>
            <a:r>
              <a:rPr lang="pt-BR" sz="3600">
                <a:solidFill>
                  <a:schemeClr val="bg1"/>
                </a:solidFill>
              </a:rPr>
              <a:t>Tipos de LOGS:</a:t>
            </a:r>
          </a:p>
          <a:p>
            <a:endParaRPr lang="pt-BR" sz="2800">
              <a:solidFill>
                <a:schemeClr val="bg1"/>
              </a:solidFill>
            </a:endParaRPr>
          </a:p>
          <a:p>
            <a:pPr marL="457200" indent="-457200">
              <a:lnSpc>
                <a:spcPct val="150000"/>
              </a:lnSpc>
              <a:buFont typeface="Arial" panose="020B0604020202020204" pitchFamily="34" charset="0"/>
              <a:buChar char="•"/>
            </a:pPr>
            <a:r>
              <a:rPr lang="pt-BR" sz="2800">
                <a:solidFill>
                  <a:schemeClr val="bg1"/>
                </a:solidFill>
              </a:rPr>
              <a:t>Logs de eventos</a:t>
            </a:r>
          </a:p>
          <a:p>
            <a:pPr marL="457200" indent="-457200">
              <a:lnSpc>
                <a:spcPct val="150000"/>
              </a:lnSpc>
              <a:buFont typeface="Arial" panose="020B0604020202020204" pitchFamily="34" charset="0"/>
              <a:buChar char="•"/>
            </a:pPr>
            <a:r>
              <a:rPr lang="pt-BR" sz="2800">
                <a:solidFill>
                  <a:schemeClr val="bg1"/>
                </a:solidFill>
              </a:rPr>
              <a:t>Logs de sistemas</a:t>
            </a:r>
          </a:p>
          <a:p>
            <a:pPr marL="457200" indent="-457200">
              <a:lnSpc>
                <a:spcPct val="150000"/>
              </a:lnSpc>
              <a:buFont typeface="Arial" panose="020B0604020202020204" pitchFamily="34" charset="0"/>
              <a:buChar char="•"/>
            </a:pPr>
            <a:r>
              <a:rPr lang="pt-BR" sz="2800">
                <a:solidFill>
                  <a:schemeClr val="bg1"/>
                </a:solidFill>
              </a:rPr>
              <a:t>Logs de acesso</a:t>
            </a:r>
          </a:p>
          <a:p>
            <a:pPr marL="457200" indent="-457200">
              <a:lnSpc>
                <a:spcPct val="150000"/>
              </a:lnSpc>
              <a:buFont typeface="Arial" panose="020B0604020202020204" pitchFamily="34" charset="0"/>
              <a:buChar char="•"/>
            </a:pPr>
            <a:r>
              <a:rPr lang="pt-BR" sz="2800">
                <a:solidFill>
                  <a:schemeClr val="bg1"/>
                </a:solidFill>
              </a:rPr>
              <a:t>Logs do servidor</a:t>
            </a:r>
          </a:p>
          <a:p>
            <a:pPr marL="457200" indent="-457200">
              <a:lnSpc>
                <a:spcPct val="150000"/>
              </a:lnSpc>
              <a:buFont typeface="Arial" panose="020B0604020202020204" pitchFamily="34" charset="0"/>
              <a:buChar char="•"/>
            </a:pPr>
            <a:r>
              <a:rPr lang="pt-BR" sz="2800">
                <a:solidFill>
                  <a:schemeClr val="bg1"/>
                </a:solidFill>
              </a:rPr>
              <a:t>Logs de alterações</a:t>
            </a:r>
          </a:p>
          <a:p>
            <a:pPr marL="457200" indent="-457200">
              <a:lnSpc>
                <a:spcPct val="150000"/>
              </a:lnSpc>
              <a:buFont typeface="Arial" panose="020B0604020202020204" pitchFamily="34" charset="0"/>
              <a:buChar char="•"/>
            </a:pPr>
            <a:r>
              <a:rPr lang="pt-BR" sz="2800">
                <a:solidFill>
                  <a:schemeClr val="bg1"/>
                </a:solidFill>
              </a:rPr>
              <a:t>Disponibilidade e performance</a:t>
            </a:r>
          </a:p>
          <a:p>
            <a:pPr marL="457200" indent="-457200">
              <a:lnSpc>
                <a:spcPct val="150000"/>
              </a:lnSpc>
              <a:buFont typeface="Arial" panose="020B0604020202020204" pitchFamily="34" charset="0"/>
              <a:buChar char="•"/>
            </a:pPr>
            <a:r>
              <a:rPr lang="pt-BR" sz="2800">
                <a:solidFill>
                  <a:schemeClr val="bg1"/>
                </a:solidFill>
              </a:rPr>
              <a:t>Ameaças/perfis de redes suspeitas</a:t>
            </a:r>
          </a:p>
        </p:txBody>
      </p:sp>
      <p:pic>
        <p:nvPicPr>
          <p:cNvPr id="5" name="Imagem 4" descr="Placa azul com letras brancas&#10;&#10;Descrição gerada automaticamente">
            <a:extLst>
              <a:ext uri="{FF2B5EF4-FFF2-40B4-BE49-F238E27FC236}">
                <a16:creationId xmlns:a16="http://schemas.microsoft.com/office/drawing/2014/main" id="{5A1BFA3A-08E1-9772-6A70-F38293D57F5B}"/>
              </a:ext>
            </a:extLst>
          </p:cNvPr>
          <p:cNvPicPr>
            <a:picLocks noChangeAspect="1"/>
          </p:cNvPicPr>
          <p:nvPr/>
        </p:nvPicPr>
        <p:blipFill>
          <a:blip r:embed="rId3"/>
          <a:stretch>
            <a:fillRect/>
          </a:stretch>
        </p:blipFill>
        <p:spPr>
          <a:xfrm>
            <a:off x="8017164" y="1949255"/>
            <a:ext cx="2438400" cy="2438400"/>
          </a:xfrm>
          <a:prstGeom prst="rect">
            <a:avLst/>
          </a:prstGeom>
        </p:spPr>
      </p:pic>
    </p:spTree>
    <p:extLst>
      <p:ext uri="{BB962C8B-B14F-4D97-AF65-F5344CB8AC3E}">
        <p14:creationId xmlns:p14="http://schemas.microsoft.com/office/powerpoint/2010/main" val="1420190301"/>
      </p:ext>
    </p:extLst>
  </p:cSld>
  <p:clrMapOvr>
    <a:masterClrMapping/>
  </p:clrMapOvr>
</p:sld>
</file>

<file path=ppt/theme/theme1.xml><?xml version="1.0" encoding="utf-8"?>
<a:theme xmlns:a="http://schemas.openxmlformats.org/drawingml/2006/main" name="Sophos_2019">
  <a:themeElements>
    <a:clrScheme name="Sophos">
      <a:dk1>
        <a:srgbClr val="46494F"/>
      </a:dk1>
      <a:lt1>
        <a:srgbClr val="FFFFFF"/>
      </a:lt1>
      <a:dk2>
        <a:srgbClr val="00193C"/>
      </a:dk2>
      <a:lt2>
        <a:srgbClr val="6EB4E7"/>
      </a:lt2>
      <a:accent1>
        <a:srgbClr val="055BB5"/>
      </a:accent1>
      <a:accent2>
        <a:srgbClr val="0090DD"/>
      </a:accent2>
      <a:accent3>
        <a:srgbClr val="FF8300"/>
      </a:accent3>
      <a:accent4>
        <a:srgbClr val="3FAE29"/>
      </a:accent4>
      <a:accent5>
        <a:srgbClr val="00ADC9"/>
      </a:accent5>
      <a:accent6>
        <a:srgbClr val="023C79"/>
      </a:accent6>
      <a:hlink>
        <a:srgbClr val="005EB8"/>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phos_2019" id="{DB8BF1EC-01C4-9748-BC89-C8FD16C3D899}" vid="{32DC6C5E-0C05-AB48-85ED-4B17A7F47A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B424DA40A89E6946B3B5156F160AD58D" ma:contentTypeVersion="19" ma:contentTypeDescription="Crie um novo documento." ma:contentTypeScope="" ma:versionID="a8f578d7b45f3050981fda5c3ded406a">
  <xsd:schema xmlns:xsd="http://www.w3.org/2001/XMLSchema" xmlns:xs="http://www.w3.org/2001/XMLSchema" xmlns:p="http://schemas.microsoft.com/office/2006/metadata/properties" xmlns:ns1="http://schemas.microsoft.com/sharepoint/v3" xmlns:ns2="f449f75e-e866-4ba0-89f8-9eeb08cc7f40" xmlns:ns3="17ba065a-d920-4d0c-ba13-32b51aa6bc7d" targetNamespace="http://schemas.microsoft.com/office/2006/metadata/properties" ma:root="true" ma:fieldsID="6e3200406161fa129a524b49dc413ecb" ns1:_="" ns2:_="" ns3:_="">
    <xsd:import namespace="http://schemas.microsoft.com/sharepoint/v3"/>
    <xsd:import namespace="f449f75e-e866-4ba0-89f8-9eeb08cc7f40"/>
    <xsd:import namespace="17ba065a-d920-4d0c-ba13-32b51aa6bc7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Propriedades da Política de Conformidade Unificada" ma:hidden="true" ma:internalName="_ip_UnifiedCompliancePolicyProperties">
      <xsd:simpleType>
        <xsd:restriction base="dms:Note"/>
      </xsd:simpleType>
    </xsd:element>
    <xsd:element name="_ip_UnifiedCompliancePolicyUIAction" ma:index="17" nillable="true" ma:displayName="Ação de Interface do Usuário da Política de Conformidade Unificada"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49f75e-e866-4ba0-89f8-9eeb08cc7f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Marcações de imagem" ma:readOnly="false" ma:fieldId="{5cf76f15-5ced-4ddc-b409-7134ff3c332f}" ma:taxonomyMulti="true" ma:sspId="33c8788a-1e13-4403-9175-6b554d41145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ba065a-d920-4d0c-ba13-32b51aa6bc7d" elementFormDefault="qualified">
    <xsd:import namespace="http://schemas.microsoft.com/office/2006/documentManagement/types"/>
    <xsd:import namespace="http://schemas.microsoft.com/office/infopath/2007/PartnerControls"/>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element name="TaxCatchAll" ma:index="25" nillable="true" ma:displayName="Taxonomy Catch All Column" ma:hidden="true" ma:list="{013c1a7d-2d7f-46da-971d-6b70ae61a65b}" ma:internalName="TaxCatchAll" ma:showField="CatchAllData" ma:web="17ba065a-d920-4d0c-ba13-32b51aa6bc7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f449f75e-e866-4ba0-89f8-9eeb08cc7f40">
      <Terms xmlns="http://schemas.microsoft.com/office/infopath/2007/PartnerControls"/>
    </lcf76f155ced4ddcb4097134ff3c332f>
    <_ip_UnifiedCompliancePolicyProperties xmlns="http://schemas.microsoft.com/sharepoint/v3" xsi:nil="true"/>
    <TaxCatchAll xmlns="17ba065a-d920-4d0c-ba13-32b51aa6bc7d" xsi:nil="true"/>
  </documentManagement>
</p:properties>
</file>

<file path=customXml/itemProps1.xml><?xml version="1.0" encoding="utf-8"?>
<ds:datastoreItem xmlns:ds="http://schemas.openxmlformats.org/officeDocument/2006/customXml" ds:itemID="{6254CBA9-3087-4463-B635-DF42345B30E7}">
  <ds:schemaRefs>
    <ds:schemaRef ds:uri="http://schemas.microsoft.com/sharepoint/v3/contenttype/forms"/>
  </ds:schemaRefs>
</ds:datastoreItem>
</file>

<file path=customXml/itemProps2.xml><?xml version="1.0" encoding="utf-8"?>
<ds:datastoreItem xmlns:ds="http://schemas.openxmlformats.org/officeDocument/2006/customXml" ds:itemID="{BCECFC58-1C36-45F1-9039-02511561799D}">
  <ds:schemaRefs>
    <ds:schemaRef ds:uri="17ba065a-d920-4d0c-ba13-32b51aa6bc7d"/>
    <ds:schemaRef ds:uri="f449f75e-e866-4ba0-89f8-9eeb08cc7f4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B0AFD1-666C-493F-A4E9-B27C44EB3C64}">
  <ds:schemaRefs>
    <ds:schemaRef ds:uri="17ba065a-d920-4d0c-ba13-32b51aa6bc7d"/>
    <ds:schemaRef ds:uri="f449f75e-e866-4ba0-89f8-9eeb08cc7f4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Sophos_2019</Template>
  <TotalTime>0</TotalTime>
  <Words>1317</Words>
  <Application>Microsoft Office PowerPoint</Application>
  <PresentationFormat>Widescreen</PresentationFormat>
  <Paragraphs>239</Paragraphs>
  <Slides>30</Slides>
  <Notes>1</Notes>
  <HiddenSlides>0</HiddenSlides>
  <MMClips>0</MMClips>
  <ScaleCrop>false</ScaleCrop>
  <HeadingPairs>
    <vt:vector size="6" baseType="variant">
      <vt:variant>
        <vt:lpstr>Fontes usadas</vt:lpstr>
      </vt:variant>
      <vt:variant>
        <vt:i4>14</vt:i4>
      </vt:variant>
      <vt:variant>
        <vt:lpstr>Tema</vt:lpstr>
      </vt:variant>
      <vt:variant>
        <vt:i4>1</vt:i4>
      </vt:variant>
      <vt:variant>
        <vt:lpstr>Títulos de slides</vt:lpstr>
      </vt:variant>
      <vt:variant>
        <vt:i4>30</vt:i4>
      </vt:variant>
    </vt:vector>
  </HeadingPairs>
  <TitlesOfParts>
    <vt:vector size="45" baseType="lpstr">
      <vt:lpstr>Arial</vt:lpstr>
      <vt:lpstr>Calibri</vt:lpstr>
      <vt:lpstr>Courier New</vt:lpstr>
      <vt:lpstr>Franklin Gothic Demi</vt:lpstr>
      <vt:lpstr>futura-lt-w01-book</vt:lpstr>
      <vt:lpstr>Lato</vt:lpstr>
      <vt:lpstr>LucidaGrande</vt:lpstr>
      <vt:lpstr>Manrope</vt:lpstr>
      <vt:lpstr>Segoe UI</vt:lpstr>
      <vt:lpstr>SegoeUIVariable</vt:lpstr>
      <vt:lpstr>Sophos Sans</vt:lpstr>
      <vt:lpstr>var(--post_title_typography-font-family)</vt:lpstr>
      <vt:lpstr>Wingdings</vt:lpstr>
      <vt:lpstr>Wingdings 2</vt:lpstr>
      <vt:lpstr>Sophos_2019</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Cybersegurança – Evolução: </vt:lpstr>
      <vt:lpstr>  O amadurecimento do crime: os novos desafios dos fabricantes para as equipes de defesa.</vt:lpstr>
      <vt:lpstr>Apresentação do PowerPoint</vt:lpstr>
      <vt:lpstr>  Desafios de manter o ambiente seguro contra novas ameaças</vt:lpstr>
      <vt:lpstr>Supry X - Telemetria, Analise e Mitigação</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Sophos Firewall and the New XGS Series</dc:title>
  <dc:creator>Barbara Hudson</dc:creator>
  <cp:lastModifiedBy>Alex - Supry X</cp:lastModifiedBy>
  <cp:revision>1</cp:revision>
  <dcterms:created xsi:type="dcterms:W3CDTF">2021-04-05T13:54:19Z</dcterms:created>
  <dcterms:modified xsi:type="dcterms:W3CDTF">2023-10-18T20:05:50Z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0x010100B424DA40A89E6946B3B5156F160AD58D</vt:lpwstr>
  </property>
  <property fmtid="{D5CDD505-2E9C-101B-9397-08002B2CF9AE}" pid="3" name="MediaServiceImageTags">
    <vt:lpwstr/>
  </property>
</Properties>
</file>